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59" r:id="rId4"/>
    <p:sldId id="260" r:id="rId5"/>
    <p:sldId id="291" r:id="rId6"/>
    <p:sldId id="292" r:id="rId7"/>
    <p:sldId id="293" r:id="rId8"/>
    <p:sldId id="294" r:id="rId9"/>
    <p:sldId id="295" r:id="rId10"/>
    <p:sldId id="296" r:id="rId11"/>
    <p:sldId id="289" r:id="rId12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69" d="100"/>
          <a:sy n="69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BF0745-BCE4-4D37-902D-466C333421B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67D02117-C53E-4231-867A-818D158538D9}">
      <dgm:prSet phldrT="[Texto]"/>
      <dgm:spPr/>
      <dgm:t>
        <a:bodyPr/>
        <a:lstStyle/>
        <a:p>
          <a:r>
            <a:rPr lang="es-ES" dirty="0" smtClean="0"/>
            <a:t>Meliponicultura</a:t>
          </a:r>
        </a:p>
        <a:p>
          <a:r>
            <a:rPr lang="es-ES" dirty="0" smtClean="0"/>
            <a:t>5 municipios</a:t>
          </a:r>
          <a:endParaRPr lang="es-NI" dirty="0"/>
        </a:p>
      </dgm:t>
    </dgm:pt>
    <dgm:pt modelId="{DF7F9501-AA7B-4831-8E73-F9B80149E34F}" type="parTrans" cxnId="{09FA42E1-B650-4DD8-A666-BA6ACBCFD087}">
      <dgm:prSet/>
      <dgm:spPr/>
      <dgm:t>
        <a:bodyPr/>
        <a:lstStyle/>
        <a:p>
          <a:endParaRPr lang="es-NI"/>
        </a:p>
      </dgm:t>
    </dgm:pt>
    <dgm:pt modelId="{3C62D221-3E0E-4FE8-A7C6-6467AEB1640A}" type="sibTrans" cxnId="{09FA42E1-B650-4DD8-A666-BA6ACBCFD087}">
      <dgm:prSet/>
      <dgm:spPr/>
      <dgm:t>
        <a:bodyPr/>
        <a:lstStyle/>
        <a:p>
          <a:endParaRPr lang="es-NI"/>
        </a:p>
      </dgm:t>
    </dgm:pt>
    <dgm:pt modelId="{9065AA11-43B8-469E-9AE9-8580D28B6DDD}">
      <dgm:prSet phldrT="[Texto]"/>
      <dgm:spPr/>
      <dgm:t>
        <a:bodyPr/>
        <a:lstStyle/>
        <a:p>
          <a:r>
            <a:rPr lang="es-ES" dirty="0" smtClean="0"/>
            <a:t>Hombres 15 </a:t>
          </a:r>
          <a:endParaRPr lang="es-NI" dirty="0"/>
        </a:p>
      </dgm:t>
    </dgm:pt>
    <dgm:pt modelId="{0107E7C8-8C02-4B21-BF45-2F7362FBD49D}" type="parTrans" cxnId="{1B6A708B-4280-4C2D-A0B3-35678E0779E4}">
      <dgm:prSet/>
      <dgm:spPr/>
      <dgm:t>
        <a:bodyPr/>
        <a:lstStyle/>
        <a:p>
          <a:endParaRPr lang="es-NI"/>
        </a:p>
      </dgm:t>
    </dgm:pt>
    <dgm:pt modelId="{B43D1F1D-6736-48F8-9D69-9C45529B52E5}" type="sibTrans" cxnId="{1B6A708B-4280-4C2D-A0B3-35678E0779E4}">
      <dgm:prSet/>
      <dgm:spPr/>
      <dgm:t>
        <a:bodyPr/>
        <a:lstStyle/>
        <a:p>
          <a:endParaRPr lang="es-NI"/>
        </a:p>
      </dgm:t>
    </dgm:pt>
    <dgm:pt modelId="{15A9270D-E530-4634-AA11-599B553D78BE}">
      <dgm:prSet phldrT="[Texto]"/>
      <dgm:spPr/>
      <dgm:t>
        <a:bodyPr/>
        <a:lstStyle/>
        <a:p>
          <a:r>
            <a:rPr lang="es-ES" dirty="0" smtClean="0"/>
            <a:t>Urbano 15</a:t>
          </a:r>
        </a:p>
        <a:p>
          <a:r>
            <a:rPr lang="es-ES" dirty="0" smtClean="0"/>
            <a:t>Rural 5</a:t>
          </a:r>
          <a:endParaRPr lang="es-NI" dirty="0"/>
        </a:p>
      </dgm:t>
    </dgm:pt>
    <dgm:pt modelId="{E8306258-9D19-4632-A0BF-0C502C9C5173}" type="parTrans" cxnId="{3F834111-E99F-48A4-A949-59D4D91CBCE8}">
      <dgm:prSet/>
      <dgm:spPr/>
      <dgm:t>
        <a:bodyPr/>
        <a:lstStyle/>
        <a:p>
          <a:endParaRPr lang="es-NI"/>
        </a:p>
      </dgm:t>
    </dgm:pt>
    <dgm:pt modelId="{AE1E0F82-1964-4035-A6CE-520FE0F54A83}" type="sibTrans" cxnId="{3F834111-E99F-48A4-A949-59D4D91CBCE8}">
      <dgm:prSet/>
      <dgm:spPr/>
      <dgm:t>
        <a:bodyPr/>
        <a:lstStyle/>
        <a:p>
          <a:endParaRPr lang="es-NI"/>
        </a:p>
      </dgm:t>
    </dgm:pt>
    <dgm:pt modelId="{483E22A0-A734-4396-9414-9A5A1067D7C5}">
      <dgm:prSet phldrT="[Texto]"/>
      <dgm:spPr/>
      <dgm:t>
        <a:bodyPr/>
        <a:lstStyle/>
        <a:p>
          <a:r>
            <a:rPr lang="es-ES" dirty="0" smtClean="0"/>
            <a:t>Tipos de abejas : 15 variedades </a:t>
          </a:r>
          <a:endParaRPr lang="es-NI" dirty="0"/>
        </a:p>
      </dgm:t>
    </dgm:pt>
    <dgm:pt modelId="{07BF234C-8ADC-415C-9875-99A627ACD385}" type="parTrans" cxnId="{044D2851-43B9-4786-A609-0FC0E02DBBA4}">
      <dgm:prSet/>
      <dgm:spPr/>
      <dgm:t>
        <a:bodyPr/>
        <a:lstStyle/>
        <a:p>
          <a:endParaRPr lang="es-NI"/>
        </a:p>
      </dgm:t>
    </dgm:pt>
    <dgm:pt modelId="{838A005F-1D20-4A81-98EA-504EFAE000E5}" type="sibTrans" cxnId="{044D2851-43B9-4786-A609-0FC0E02DBBA4}">
      <dgm:prSet/>
      <dgm:spPr/>
      <dgm:t>
        <a:bodyPr/>
        <a:lstStyle/>
        <a:p>
          <a:endParaRPr lang="es-NI"/>
        </a:p>
      </dgm:t>
    </dgm:pt>
    <dgm:pt modelId="{AEAC63C8-26CF-476F-9FC8-0CBDC38FAB61}">
      <dgm:prSet phldrT="[Texto]"/>
      <dgm:spPr/>
      <dgm:t>
        <a:bodyPr/>
        <a:lstStyle/>
        <a:p>
          <a:r>
            <a:rPr lang="es-ES" dirty="0" smtClean="0"/>
            <a:t>Mujeres 5</a:t>
          </a:r>
          <a:endParaRPr lang="es-NI" dirty="0"/>
        </a:p>
      </dgm:t>
    </dgm:pt>
    <dgm:pt modelId="{60A9DD45-B123-46A4-8B9E-1E8EF1A81FC0}" type="parTrans" cxnId="{CB488733-3505-45F0-B8AE-803A572612B8}">
      <dgm:prSet/>
      <dgm:spPr/>
      <dgm:t>
        <a:bodyPr/>
        <a:lstStyle/>
        <a:p>
          <a:endParaRPr lang="es-NI"/>
        </a:p>
      </dgm:t>
    </dgm:pt>
    <dgm:pt modelId="{473091F8-1A6B-4543-9627-038CAF825B8F}" type="sibTrans" cxnId="{CB488733-3505-45F0-B8AE-803A572612B8}">
      <dgm:prSet/>
      <dgm:spPr/>
      <dgm:t>
        <a:bodyPr/>
        <a:lstStyle/>
        <a:p>
          <a:endParaRPr lang="es-NI"/>
        </a:p>
      </dgm:t>
    </dgm:pt>
    <dgm:pt modelId="{E8B8F5CE-CA6F-4C3F-8A60-B2CD2B09A88A}">
      <dgm:prSet phldrT="[Texto]"/>
      <dgm:spPr/>
      <dgm:t>
        <a:bodyPr/>
        <a:lstStyle/>
        <a:p>
          <a:r>
            <a:rPr lang="es-ES" dirty="0" smtClean="0"/>
            <a:t>objetivos: polinización, conservación, y comercial.</a:t>
          </a:r>
          <a:endParaRPr lang="es-NI" dirty="0"/>
        </a:p>
      </dgm:t>
    </dgm:pt>
    <dgm:pt modelId="{FAA77176-6A76-4314-9210-A452E04C6FBC}" type="parTrans" cxnId="{B3BE9AD1-03BF-4DBD-AEB7-9FD943F152E7}">
      <dgm:prSet/>
      <dgm:spPr/>
      <dgm:t>
        <a:bodyPr/>
        <a:lstStyle/>
        <a:p>
          <a:endParaRPr lang="es-NI"/>
        </a:p>
      </dgm:t>
    </dgm:pt>
    <dgm:pt modelId="{D5AACB9B-3087-496C-A0EB-CBD611A04D8D}" type="sibTrans" cxnId="{B3BE9AD1-03BF-4DBD-AEB7-9FD943F152E7}">
      <dgm:prSet/>
      <dgm:spPr/>
      <dgm:t>
        <a:bodyPr/>
        <a:lstStyle/>
        <a:p>
          <a:endParaRPr lang="es-NI"/>
        </a:p>
      </dgm:t>
    </dgm:pt>
    <dgm:pt modelId="{B171CA12-8ADA-4FAA-B8B7-C5A367025F2A}">
      <dgm:prSet/>
      <dgm:spPr/>
      <dgm:t>
        <a:bodyPr/>
        <a:lstStyle/>
        <a:p>
          <a:r>
            <a:rPr lang="es-ES" dirty="0" smtClean="0"/>
            <a:t>Producción: cajas racionales(mas usado) </a:t>
          </a:r>
        </a:p>
        <a:p>
          <a:r>
            <a:rPr lang="es-ES" dirty="0" smtClean="0"/>
            <a:t>troncos secos,</a:t>
          </a:r>
        </a:p>
        <a:p>
          <a:r>
            <a:rPr lang="es-ES" dirty="0" smtClean="0"/>
            <a:t> recipiente plástico</a:t>
          </a:r>
        </a:p>
        <a:p>
          <a:endParaRPr lang="es-NI" dirty="0"/>
        </a:p>
      </dgm:t>
    </dgm:pt>
    <dgm:pt modelId="{A6D931A7-001E-4CED-81E1-4CB1F1C8BA41}" type="parTrans" cxnId="{40B0D2F1-F5AB-404D-8F47-F9C526B27906}">
      <dgm:prSet/>
      <dgm:spPr/>
      <dgm:t>
        <a:bodyPr/>
        <a:lstStyle/>
        <a:p>
          <a:endParaRPr lang="es-NI"/>
        </a:p>
      </dgm:t>
    </dgm:pt>
    <dgm:pt modelId="{EA7EF690-48B9-4DEF-8FD0-5BB1CE625600}" type="sibTrans" cxnId="{40B0D2F1-F5AB-404D-8F47-F9C526B27906}">
      <dgm:prSet/>
      <dgm:spPr/>
      <dgm:t>
        <a:bodyPr/>
        <a:lstStyle/>
        <a:p>
          <a:endParaRPr lang="es-NI"/>
        </a:p>
      </dgm:t>
    </dgm:pt>
    <dgm:pt modelId="{63EFF029-FBB1-427D-B675-EC0F9327A8DA}" type="pres">
      <dgm:prSet presAssocID="{44BF0745-BCE4-4D37-902D-466C333421B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DA2697FC-77C3-4DFB-A6B4-807860068B1E}" type="pres">
      <dgm:prSet presAssocID="{67D02117-C53E-4231-867A-818D158538D9}" presName="root1" presStyleCnt="0"/>
      <dgm:spPr/>
    </dgm:pt>
    <dgm:pt modelId="{6518A4F1-061A-4F7E-987C-E59D34CBE9C9}" type="pres">
      <dgm:prSet presAssocID="{67D02117-C53E-4231-867A-818D158538D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NI"/>
        </a:p>
      </dgm:t>
    </dgm:pt>
    <dgm:pt modelId="{5EE0897B-847E-4ECB-A597-33D1B19AD170}" type="pres">
      <dgm:prSet presAssocID="{67D02117-C53E-4231-867A-818D158538D9}" presName="level2hierChild" presStyleCnt="0"/>
      <dgm:spPr/>
    </dgm:pt>
    <dgm:pt modelId="{D63B9EE4-E749-45B9-90A9-DDED98A10D3F}" type="pres">
      <dgm:prSet presAssocID="{0107E7C8-8C02-4B21-BF45-2F7362FBD49D}" presName="conn2-1" presStyleLbl="parChTrans1D2" presStyleIdx="0" presStyleCnt="2"/>
      <dgm:spPr/>
      <dgm:t>
        <a:bodyPr/>
        <a:lstStyle/>
        <a:p>
          <a:endParaRPr lang="es-NI"/>
        </a:p>
      </dgm:t>
    </dgm:pt>
    <dgm:pt modelId="{1E9400E3-E168-4C88-BD4B-2ECFB4F7B378}" type="pres">
      <dgm:prSet presAssocID="{0107E7C8-8C02-4B21-BF45-2F7362FBD49D}" presName="connTx" presStyleLbl="parChTrans1D2" presStyleIdx="0" presStyleCnt="2"/>
      <dgm:spPr/>
      <dgm:t>
        <a:bodyPr/>
        <a:lstStyle/>
        <a:p>
          <a:endParaRPr lang="es-NI"/>
        </a:p>
      </dgm:t>
    </dgm:pt>
    <dgm:pt modelId="{ECA21C7C-BAC9-411C-AA5B-BD03DE059B34}" type="pres">
      <dgm:prSet presAssocID="{9065AA11-43B8-469E-9AE9-8580D28B6DDD}" presName="root2" presStyleCnt="0"/>
      <dgm:spPr/>
    </dgm:pt>
    <dgm:pt modelId="{0DDCC404-7650-44A4-919A-6E258303E928}" type="pres">
      <dgm:prSet presAssocID="{9065AA11-43B8-469E-9AE9-8580D28B6DD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NI"/>
        </a:p>
      </dgm:t>
    </dgm:pt>
    <dgm:pt modelId="{4705F3A9-98EA-4D70-83E0-9792BFB1B023}" type="pres">
      <dgm:prSet presAssocID="{9065AA11-43B8-469E-9AE9-8580D28B6DDD}" presName="level3hierChild" presStyleCnt="0"/>
      <dgm:spPr/>
    </dgm:pt>
    <dgm:pt modelId="{5C43CA57-AE3F-40BB-8E87-6076C1047EA3}" type="pres">
      <dgm:prSet presAssocID="{E8306258-9D19-4632-A0BF-0C502C9C5173}" presName="conn2-1" presStyleLbl="parChTrans1D3" presStyleIdx="0" presStyleCnt="4"/>
      <dgm:spPr/>
      <dgm:t>
        <a:bodyPr/>
        <a:lstStyle/>
        <a:p>
          <a:endParaRPr lang="es-NI"/>
        </a:p>
      </dgm:t>
    </dgm:pt>
    <dgm:pt modelId="{3E65318E-4E57-41B9-964D-5619AC8489FF}" type="pres">
      <dgm:prSet presAssocID="{E8306258-9D19-4632-A0BF-0C502C9C5173}" presName="connTx" presStyleLbl="parChTrans1D3" presStyleIdx="0" presStyleCnt="4"/>
      <dgm:spPr/>
      <dgm:t>
        <a:bodyPr/>
        <a:lstStyle/>
        <a:p>
          <a:endParaRPr lang="es-NI"/>
        </a:p>
      </dgm:t>
    </dgm:pt>
    <dgm:pt modelId="{D54335DC-D26F-40A5-BAA4-EC26D8535A1D}" type="pres">
      <dgm:prSet presAssocID="{15A9270D-E530-4634-AA11-599B553D78BE}" presName="root2" presStyleCnt="0"/>
      <dgm:spPr/>
    </dgm:pt>
    <dgm:pt modelId="{8CF4CCF5-2263-4599-9ED3-5A7FA97A79D5}" type="pres">
      <dgm:prSet presAssocID="{15A9270D-E530-4634-AA11-599B553D78B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NI"/>
        </a:p>
      </dgm:t>
    </dgm:pt>
    <dgm:pt modelId="{0166B007-6B54-4F20-B4FD-7EE204A87465}" type="pres">
      <dgm:prSet presAssocID="{15A9270D-E530-4634-AA11-599B553D78BE}" presName="level3hierChild" presStyleCnt="0"/>
      <dgm:spPr/>
    </dgm:pt>
    <dgm:pt modelId="{514EDAB7-5560-4874-B699-7D4F05DD8E29}" type="pres">
      <dgm:prSet presAssocID="{07BF234C-8ADC-415C-9875-99A627ACD385}" presName="conn2-1" presStyleLbl="parChTrans1D3" presStyleIdx="1" presStyleCnt="4"/>
      <dgm:spPr/>
      <dgm:t>
        <a:bodyPr/>
        <a:lstStyle/>
        <a:p>
          <a:endParaRPr lang="es-NI"/>
        </a:p>
      </dgm:t>
    </dgm:pt>
    <dgm:pt modelId="{C6AF5AA0-C841-4D09-BB29-4A93CCB5643D}" type="pres">
      <dgm:prSet presAssocID="{07BF234C-8ADC-415C-9875-99A627ACD385}" presName="connTx" presStyleLbl="parChTrans1D3" presStyleIdx="1" presStyleCnt="4"/>
      <dgm:spPr/>
      <dgm:t>
        <a:bodyPr/>
        <a:lstStyle/>
        <a:p>
          <a:endParaRPr lang="es-NI"/>
        </a:p>
      </dgm:t>
    </dgm:pt>
    <dgm:pt modelId="{5AA2D5FF-971B-4F5A-A727-EFE1BB92A906}" type="pres">
      <dgm:prSet presAssocID="{483E22A0-A734-4396-9414-9A5A1067D7C5}" presName="root2" presStyleCnt="0"/>
      <dgm:spPr/>
    </dgm:pt>
    <dgm:pt modelId="{C6C982D7-9A27-4C01-AC7F-C8B8F7DD9863}" type="pres">
      <dgm:prSet presAssocID="{483E22A0-A734-4396-9414-9A5A1067D7C5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NI"/>
        </a:p>
      </dgm:t>
    </dgm:pt>
    <dgm:pt modelId="{35207C4E-4D02-483F-A50A-6B9EC860CED0}" type="pres">
      <dgm:prSet presAssocID="{483E22A0-A734-4396-9414-9A5A1067D7C5}" presName="level3hierChild" presStyleCnt="0"/>
      <dgm:spPr/>
    </dgm:pt>
    <dgm:pt modelId="{9814AC58-B087-4DCE-9C72-3F7F6EFF57DC}" type="pres">
      <dgm:prSet presAssocID="{60A9DD45-B123-46A4-8B9E-1E8EF1A81FC0}" presName="conn2-1" presStyleLbl="parChTrans1D2" presStyleIdx="1" presStyleCnt="2"/>
      <dgm:spPr/>
      <dgm:t>
        <a:bodyPr/>
        <a:lstStyle/>
        <a:p>
          <a:endParaRPr lang="es-NI"/>
        </a:p>
      </dgm:t>
    </dgm:pt>
    <dgm:pt modelId="{1AB8C5D6-B271-4E9F-8CD4-AD9B39AF1B51}" type="pres">
      <dgm:prSet presAssocID="{60A9DD45-B123-46A4-8B9E-1E8EF1A81FC0}" presName="connTx" presStyleLbl="parChTrans1D2" presStyleIdx="1" presStyleCnt="2"/>
      <dgm:spPr/>
      <dgm:t>
        <a:bodyPr/>
        <a:lstStyle/>
        <a:p>
          <a:endParaRPr lang="es-NI"/>
        </a:p>
      </dgm:t>
    </dgm:pt>
    <dgm:pt modelId="{67469641-2DD8-484C-9C0C-15B3B665527D}" type="pres">
      <dgm:prSet presAssocID="{AEAC63C8-26CF-476F-9FC8-0CBDC38FAB61}" presName="root2" presStyleCnt="0"/>
      <dgm:spPr/>
    </dgm:pt>
    <dgm:pt modelId="{44A160D7-76E7-41DF-AD41-6EC4EA1C146C}" type="pres">
      <dgm:prSet presAssocID="{AEAC63C8-26CF-476F-9FC8-0CBDC38FAB6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NI"/>
        </a:p>
      </dgm:t>
    </dgm:pt>
    <dgm:pt modelId="{29D17CB8-C933-474A-B8E4-F08B2F7A1778}" type="pres">
      <dgm:prSet presAssocID="{AEAC63C8-26CF-476F-9FC8-0CBDC38FAB61}" presName="level3hierChild" presStyleCnt="0"/>
      <dgm:spPr/>
    </dgm:pt>
    <dgm:pt modelId="{87FE7FCD-8C83-4730-A625-AF006E36BD79}" type="pres">
      <dgm:prSet presAssocID="{FAA77176-6A76-4314-9210-A452E04C6FBC}" presName="conn2-1" presStyleLbl="parChTrans1D3" presStyleIdx="2" presStyleCnt="4"/>
      <dgm:spPr/>
      <dgm:t>
        <a:bodyPr/>
        <a:lstStyle/>
        <a:p>
          <a:endParaRPr lang="es-NI"/>
        </a:p>
      </dgm:t>
    </dgm:pt>
    <dgm:pt modelId="{1D57362B-B52B-485F-A7FB-B98EAC749C54}" type="pres">
      <dgm:prSet presAssocID="{FAA77176-6A76-4314-9210-A452E04C6FBC}" presName="connTx" presStyleLbl="parChTrans1D3" presStyleIdx="2" presStyleCnt="4"/>
      <dgm:spPr/>
      <dgm:t>
        <a:bodyPr/>
        <a:lstStyle/>
        <a:p>
          <a:endParaRPr lang="es-NI"/>
        </a:p>
      </dgm:t>
    </dgm:pt>
    <dgm:pt modelId="{8FC95DF2-49DB-4D0C-8E85-86D91DDA4022}" type="pres">
      <dgm:prSet presAssocID="{E8B8F5CE-CA6F-4C3F-8A60-B2CD2B09A88A}" presName="root2" presStyleCnt="0"/>
      <dgm:spPr/>
    </dgm:pt>
    <dgm:pt modelId="{2C9E6CCE-5BDD-408F-A191-C1E8C0A38A1D}" type="pres">
      <dgm:prSet presAssocID="{E8B8F5CE-CA6F-4C3F-8A60-B2CD2B09A88A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NI"/>
        </a:p>
      </dgm:t>
    </dgm:pt>
    <dgm:pt modelId="{A559EC1A-89B7-4D98-8F7F-718B7BEE5FDC}" type="pres">
      <dgm:prSet presAssocID="{E8B8F5CE-CA6F-4C3F-8A60-B2CD2B09A88A}" presName="level3hierChild" presStyleCnt="0"/>
      <dgm:spPr/>
    </dgm:pt>
    <dgm:pt modelId="{F864492D-F640-4F6F-A326-411591575F6A}" type="pres">
      <dgm:prSet presAssocID="{A6D931A7-001E-4CED-81E1-4CB1F1C8BA41}" presName="conn2-1" presStyleLbl="parChTrans1D3" presStyleIdx="3" presStyleCnt="4"/>
      <dgm:spPr/>
      <dgm:t>
        <a:bodyPr/>
        <a:lstStyle/>
        <a:p>
          <a:endParaRPr lang="es-NI"/>
        </a:p>
      </dgm:t>
    </dgm:pt>
    <dgm:pt modelId="{34CD71B6-195F-4E23-A4E3-4B0C4453A1EE}" type="pres">
      <dgm:prSet presAssocID="{A6D931A7-001E-4CED-81E1-4CB1F1C8BA41}" presName="connTx" presStyleLbl="parChTrans1D3" presStyleIdx="3" presStyleCnt="4"/>
      <dgm:spPr/>
      <dgm:t>
        <a:bodyPr/>
        <a:lstStyle/>
        <a:p>
          <a:endParaRPr lang="es-NI"/>
        </a:p>
      </dgm:t>
    </dgm:pt>
    <dgm:pt modelId="{B8175A80-2DA4-48A6-8815-596D887BBF8E}" type="pres">
      <dgm:prSet presAssocID="{B171CA12-8ADA-4FAA-B8B7-C5A367025F2A}" presName="root2" presStyleCnt="0"/>
      <dgm:spPr/>
    </dgm:pt>
    <dgm:pt modelId="{24077C03-573C-4AD8-9B1A-56AFC331AC60}" type="pres">
      <dgm:prSet presAssocID="{B171CA12-8ADA-4FAA-B8B7-C5A367025F2A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NI"/>
        </a:p>
      </dgm:t>
    </dgm:pt>
    <dgm:pt modelId="{1F057B18-CA2C-4434-8E17-C2BC27C22D1F}" type="pres">
      <dgm:prSet presAssocID="{B171CA12-8ADA-4FAA-B8B7-C5A367025F2A}" presName="level3hierChild" presStyleCnt="0"/>
      <dgm:spPr/>
    </dgm:pt>
  </dgm:ptLst>
  <dgm:cxnLst>
    <dgm:cxn modelId="{461085FF-85C8-43A0-ABC2-50CACB36852C}" type="presOf" srcId="{44BF0745-BCE4-4D37-902D-466C333421B0}" destId="{63EFF029-FBB1-427D-B675-EC0F9327A8DA}" srcOrd="0" destOrd="0" presId="urn:microsoft.com/office/officeart/2005/8/layout/hierarchy2"/>
    <dgm:cxn modelId="{931BA803-6343-40CC-AA97-8597E94C914A}" type="presOf" srcId="{07BF234C-8ADC-415C-9875-99A627ACD385}" destId="{C6AF5AA0-C841-4D09-BB29-4A93CCB5643D}" srcOrd="1" destOrd="0" presId="urn:microsoft.com/office/officeart/2005/8/layout/hierarchy2"/>
    <dgm:cxn modelId="{A4ADB2D2-96D8-47F9-A6F7-F6BF338E0FF5}" type="presOf" srcId="{0107E7C8-8C02-4B21-BF45-2F7362FBD49D}" destId="{D63B9EE4-E749-45B9-90A9-DDED98A10D3F}" srcOrd="0" destOrd="0" presId="urn:microsoft.com/office/officeart/2005/8/layout/hierarchy2"/>
    <dgm:cxn modelId="{9AA3C3E7-BA64-4787-B0B7-53246AF1EC7F}" type="presOf" srcId="{60A9DD45-B123-46A4-8B9E-1E8EF1A81FC0}" destId="{9814AC58-B087-4DCE-9C72-3F7F6EFF57DC}" srcOrd="0" destOrd="0" presId="urn:microsoft.com/office/officeart/2005/8/layout/hierarchy2"/>
    <dgm:cxn modelId="{8D44CD83-1F8F-4B0F-AE52-257462FE968C}" type="presOf" srcId="{15A9270D-E530-4634-AA11-599B553D78BE}" destId="{8CF4CCF5-2263-4599-9ED3-5A7FA97A79D5}" srcOrd="0" destOrd="0" presId="urn:microsoft.com/office/officeart/2005/8/layout/hierarchy2"/>
    <dgm:cxn modelId="{09FA42E1-B650-4DD8-A666-BA6ACBCFD087}" srcId="{44BF0745-BCE4-4D37-902D-466C333421B0}" destId="{67D02117-C53E-4231-867A-818D158538D9}" srcOrd="0" destOrd="0" parTransId="{DF7F9501-AA7B-4831-8E73-F9B80149E34F}" sibTransId="{3C62D221-3E0E-4FE8-A7C6-6467AEB1640A}"/>
    <dgm:cxn modelId="{8EB4DAFA-F0EE-4E44-9ED4-C9DE6D57B32D}" type="presOf" srcId="{B171CA12-8ADA-4FAA-B8B7-C5A367025F2A}" destId="{24077C03-573C-4AD8-9B1A-56AFC331AC60}" srcOrd="0" destOrd="0" presId="urn:microsoft.com/office/officeart/2005/8/layout/hierarchy2"/>
    <dgm:cxn modelId="{F88FAD85-B3C4-40CA-BCA4-04943C5A8A8B}" type="presOf" srcId="{E8306258-9D19-4632-A0BF-0C502C9C5173}" destId="{3E65318E-4E57-41B9-964D-5619AC8489FF}" srcOrd="1" destOrd="0" presId="urn:microsoft.com/office/officeart/2005/8/layout/hierarchy2"/>
    <dgm:cxn modelId="{8238F55F-6E19-45BA-8BC4-BE802556944E}" type="presOf" srcId="{FAA77176-6A76-4314-9210-A452E04C6FBC}" destId="{87FE7FCD-8C83-4730-A625-AF006E36BD79}" srcOrd="0" destOrd="0" presId="urn:microsoft.com/office/officeart/2005/8/layout/hierarchy2"/>
    <dgm:cxn modelId="{72881E9F-2EB4-4A66-8507-B0F3BE287918}" type="presOf" srcId="{67D02117-C53E-4231-867A-818D158538D9}" destId="{6518A4F1-061A-4F7E-987C-E59D34CBE9C9}" srcOrd="0" destOrd="0" presId="urn:microsoft.com/office/officeart/2005/8/layout/hierarchy2"/>
    <dgm:cxn modelId="{40B0D2F1-F5AB-404D-8F47-F9C526B27906}" srcId="{AEAC63C8-26CF-476F-9FC8-0CBDC38FAB61}" destId="{B171CA12-8ADA-4FAA-B8B7-C5A367025F2A}" srcOrd="1" destOrd="0" parTransId="{A6D931A7-001E-4CED-81E1-4CB1F1C8BA41}" sibTransId="{EA7EF690-48B9-4DEF-8FD0-5BB1CE625600}"/>
    <dgm:cxn modelId="{1B6A708B-4280-4C2D-A0B3-35678E0779E4}" srcId="{67D02117-C53E-4231-867A-818D158538D9}" destId="{9065AA11-43B8-469E-9AE9-8580D28B6DDD}" srcOrd="0" destOrd="0" parTransId="{0107E7C8-8C02-4B21-BF45-2F7362FBD49D}" sibTransId="{B43D1F1D-6736-48F8-9D69-9C45529B52E5}"/>
    <dgm:cxn modelId="{081B3FB3-8ADA-4F57-850C-83F3E2175101}" type="presOf" srcId="{A6D931A7-001E-4CED-81E1-4CB1F1C8BA41}" destId="{34CD71B6-195F-4E23-A4E3-4B0C4453A1EE}" srcOrd="1" destOrd="0" presId="urn:microsoft.com/office/officeart/2005/8/layout/hierarchy2"/>
    <dgm:cxn modelId="{CB488733-3505-45F0-B8AE-803A572612B8}" srcId="{67D02117-C53E-4231-867A-818D158538D9}" destId="{AEAC63C8-26CF-476F-9FC8-0CBDC38FAB61}" srcOrd="1" destOrd="0" parTransId="{60A9DD45-B123-46A4-8B9E-1E8EF1A81FC0}" sibTransId="{473091F8-1A6B-4543-9627-038CAF825B8F}"/>
    <dgm:cxn modelId="{C62A5F18-21CE-4EC8-BD7E-E1651FF89734}" type="presOf" srcId="{E8B8F5CE-CA6F-4C3F-8A60-B2CD2B09A88A}" destId="{2C9E6CCE-5BDD-408F-A191-C1E8C0A38A1D}" srcOrd="0" destOrd="0" presId="urn:microsoft.com/office/officeart/2005/8/layout/hierarchy2"/>
    <dgm:cxn modelId="{B3BE9AD1-03BF-4DBD-AEB7-9FD943F152E7}" srcId="{AEAC63C8-26CF-476F-9FC8-0CBDC38FAB61}" destId="{E8B8F5CE-CA6F-4C3F-8A60-B2CD2B09A88A}" srcOrd="0" destOrd="0" parTransId="{FAA77176-6A76-4314-9210-A452E04C6FBC}" sibTransId="{D5AACB9B-3087-496C-A0EB-CBD611A04D8D}"/>
    <dgm:cxn modelId="{AD202B83-0849-49A5-A976-8758B86D1B8B}" type="presOf" srcId="{0107E7C8-8C02-4B21-BF45-2F7362FBD49D}" destId="{1E9400E3-E168-4C88-BD4B-2ECFB4F7B378}" srcOrd="1" destOrd="0" presId="urn:microsoft.com/office/officeart/2005/8/layout/hierarchy2"/>
    <dgm:cxn modelId="{3F834111-E99F-48A4-A949-59D4D91CBCE8}" srcId="{9065AA11-43B8-469E-9AE9-8580D28B6DDD}" destId="{15A9270D-E530-4634-AA11-599B553D78BE}" srcOrd="0" destOrd="0" parTransId="{E8306258-9D19-4632-A0BF-0C502C9C5173}" sibTransId="{AE1E0F82-1964-4035-A6CE-520FE0F54A83}"/>
    <dgm:cxn modelId="{B55F0150-4738-48D6-88BD-E16FC350FE13}" type="presOf" srcId="{FAA77176-6A76-4314-9210-A452E04C6FBC}" destId="{1D57362B-B52B-485F-A7FB-B98EAC749C54}" srcOrd="1" destOrd="0" presId="urn:microsoft.com/office/officeart/2005/8/layout/hierarchy2"/>
    <dgm:cxn modelId="{56F20E35-8233-4734-9584-2BECD1A26117}" type="presOf" srcId="{E8306258-9D19-4632-A0BF-0C502C9C5173}" destId="{5C43CA57-AE3F-40BB-8E87-6076C1047EA3}" srcOrd="0" destOrd="0" presId="urn:microsoft.com/office/officeart/2005/8/layout/hierarchy2"/>
    <dgm:cxn modelId="{D6495D6B-3FB9-4B25-829F-E02BC286DFFF}" type="presOf" srcId="{AEAC63C8-26CF-476F-9FC8-0CBDC38FAB61}" destId="{44A160D7-76E7-41DF-AD41-6EC4EA1C146C}" srcOrd="0" destOrd="0" presId="urn:microsoft.com/office/officeart/2005/8/layout/hierarchy2"/>
    <dgm:cxn modelId="{5C35E33D-4B1C-412F-B4EE-4E39DECCD7A6}" type="presOf" srcId="{60A9DD45-B123-46A4-8B9E-1E8EF1A81FC0}" destId="{1AB8C5D6-B271-4E9F-8CD4-AD9B39AF1B51}" srcOrd="1" destOrd="0" presId="urn:microsoft.com/office/officeart/2005/8/layout/hierarchy2"/>
    <dgm:cxn modelId="{4466E3AC-0723-4AC8-A88D-90A9514CE14A}" type="presOf" srcId="{9065AA11-43B8-469E-9AE9-8580D28B6DDD}" destId="{0DDCC404-7650-44A4-919A-6E258303E928}" srcOrd="0" destOrd="0" presId="urn:microsoft.com/office/officeart/2005/8/layout/hierarchy2"/>
    <dgm:cxn modelId="{B73580FB-3A1A-4108-BF7C-49662A072ABC}" type="presOf" srcId="{483E22A0-A734-4396-9414-9A5A1067D7C5}" destId="{C6C982D7-9A27-4C01-AC7F-C8B8F7DD9863}" srcOrd="0" destOrd="0" presId="urn:microsoft.com/office/officeart/2005/8/layout/hierarchy2"/>
    <dgm:cxn modelId="{20C0224A-877C-4DC3-83CD-197807C381AA}" type="presOf" srcId="{07BF234C-8ADC-415C-9875-99A627ACD385}" destId="{514EDAB7-5560-4874-B699-7D4F05DD8E29}" srcOrd="0" destOrd="0" presId="urn:microsoft.com/office/officeart/2005/8/layout/hierarchy2"/>
    <dgm:cxn modelId="{044D2851-43B9-4786-A609-0FC0E02DBBA4}" srcId="{9065AA11-43B8-469E-9AE9-8580D28B6DDD}" destId="{483E22A0-A734-4396-9414-9A5A1067D7C5}" srcOrd="1" destOrd="0" parTransId="{07BF234C-8ADC-415C-9875-99A627ACD385}" sibTransId="{838A005F-1D20-4A81-98EA-504EFAE000E5}"/>
    <dgm:cxn modelId="{F3DF431D-E27F-4504-84AA-A0BF79961535}" type="presOf" srcId="{A6D931A7-001E-4CED-81E1-4CB1F1C8BA41}" destId="{F864492D-F640-4F6F-A326-411591575F6A}" srcOrd="0" destOrd="0" presId="urn:microsoft.com/office/officeart/2005/8/layout/hierarchy2"/>
    <dgm:cxn modelId="{AA6E0B05-86FA-4862-880D-5643FC57BBA5}" type="presParOf" srcId="{63EFF029-FBB1-427D-B675-EC0F9327A8DA}" destId="{DA2697FC-77C3-4DFB-A6B4-807860068B1E}" srcOrd="0" destOrd="0" presId="urn:microsoft.com/office/officeart/2005/8/layout/hierarchy2"/>
    <dgm:cxn modelId="{7983A246-82AB-458F-92F3-12A9A2AF6966}" type="presParOf" srcId="{DA2697FC-77C3-4DFB-A6B4-807860068B1E}" destId="{6518A4F1-061A-4F7E-987C-E59D34CBE9C9}" srcOrd="0" destOrd="0" presId="urn:microsoft.com/office/officeart/2005/8/layout/hierarchy2"/>
    <dgm:cxn modelId="{3CA0C44C-E429-4DF8-9210-9E785BFA9D23}" type="presParOf" srcId="{DA2697FC-77C3-4DFB-A6B4-807860068B1E}" destId="{5EE0897B-847E-4ECB-A597-33D1B19AD170}" srcOrd="1" destOrd="0" presId="urn:microsoft.com/office/officeart/2005/8/layout/hierarchy2"/>
    <dgm:cxn modelId="{1557B6A7-23F9-43EF-A7B7-A1FE364BBD5D}" type="presParOf" srcId="{5EE0897B-847E-4ECB-A597-33D1B19AD170}" destId="{D63B9EE4-E749-45B9-90A9-DDED98A10D3F}" srcOrd="0" destOrd="0" presId="urn:microsoft.com/office/officeart/2005/8/layout/hierarchy2"/>
    <dgm:cxn modelId="{958C0B86-EB5E-42FA-BC6D-41E873D3527B}" type="presParOf" srcId="{D63B9EE4-E749-45B9-90A9-DDED98A10D3F}" destId="{1E9400E3-E168-4C88-BD4B-2ECFB4F7B378}" srcOrd="0" destOrd="0" presId="urn:microsoft.com/office/officeart/2005/8/layout/hierarchy2"/>
    <dgm:cxn modelId="{35357C68-7B1E-4A94-A212-DE51E4F8FAC0}" type="presParOf" srcId="{5EE0897B-847E-4ECB-A597-33D1B19AD170}" destId="{ECA21C7C-BAC9-411C-AA5B-BD03DE059B34}" srcOrd="1" destOrd="0" presId="urn:microsoft.com/office/officeart/2005/8/layout/hierarchy2"/>
    <dgm:cxn modelId="{06BFB0BC-503E-438D-A8D1-330233E3B867}" type="presParOf" srcId="{ECA21C7C-BAC9-411C-AA5B-BD03DE059B34}" destId="{0DDCC404-7650-44A4-919A-6E258303E928}" srcOrd="0" destOrd="0" presId="urn:microsoft.com/office/officeart/2005/8/layout/hierarchy2"/>
    <dgm:cxn modelId="{B85C6727-3291-4EC4-871C-6C550E363BCB}" type="presParOf" srcId="{ECA21C7C-BAC9-411C-AA5B-BD03DE059B34}" destId="{4705F3A9-98EA-4D70-83E0-9792BFB1B023}" srcOrd="1" destOrd="0" presId="urn:microsoft.com/office/officeart/2005/8/layout/hierarchy2"/>
    <dgm:cxn modelId="{C156FEE8-D59F-4AD2-9916-24E0CFA45B32}" type="presParOf" srcId="{4705F3A9-98EA-4D70-83E0-9792BFB1B023}" destId="{5C43CA57-AE3F-40BB-8E87-6076C1047EA3}" srcOrd="0" destOrd="0" presId="urn:microsoft.com/office/officeart/2005/8/layout/hierarchy2"/>
    <dgm:cxn modelId="{9678A6AA-3282-4EFC-823B-8A1B7A1CA8F1}" type="presParOf" srcId="{5C43CA57-AE3F-40BB-8E87-6076C1047EA3}" destId="{3E65318E-4E57-41B9-964D-5619AC8489FF}" srcOrd="0" destOrd="0" presId="urn:microsoft.com/office/officeart/2005/8/layout/hierarchy2"/>
    <dgm:cxn modelId="{8BE06913-0B87-4C96-9240-96CF37496BED}" type="presParOf" srcId="{4705F3A9-98EA-4D70-83E0-9792BFB1B023}" destId="{D54335DC-D26F-40A5-BAA4-EC26D8535A1D}" srcOrd="1" destOrd="0" presId="urn:microsoft.com/office/officeart/2005/8/layout/hierarchy2"/>
    <dgm:cxn modelId="{DF001360-385B-456D-8AF7-F44A3FCF12A1}" type="presParOf" srcId="{D54335DC-D26F-40A5-BAA4-EC26D8535A1D}" destId="{8CF4CCF5-2263-4599-9ED3-5A7FA97A79D5}" srcOrd="0" destOrd="0" presId="urn:microsoft.com/office/officeart/2005/8/layout/hierarchy2"/>
    <dgm:cxn modelId="{7F5AC6DE-4C37-4353-A865-FB43447C4268}" type="presParOf" srcId="{D54335DC-D26F-40A5-BAA4-EC26D8535A1D}" destId="{0166B007-6B54-4F20-B4FD-7EE204A87465}" srcOrd="1" destOrd="0" presId="urn:microsoft.com/office/officeart/2005/8/layout/hierarchy2"/>
    <dgm:cxn modelId="{49A1F77D-B39D-42A3-829E-110F025BF0D3}" type="presParOf" srcId="{4705F3A9-98EA-4D70-83E0-9792BFB1B023}" destId="{514EDAB7-5560-4874-B699-7D4F05DD8E29}" srcOrd="2" destOrd="0" presId="urn:microsoft.com/office/officeart/2005/8/layout/hierarchy2"/>
    <dgm:cxn modelId="{6C54F35B-1808-4F47-AB55-18240B1838A9}" type="presParOf" srcId="{514EDAB7-5560-4874-B699-7D4F05DD8E29}" destId="{C6AF5AA0-C841-4D09-BB29-4A93CCB5643D}" srcOrd="0" destOrd="0" presId="urn:microsoft.com/office/officeart/2005/8/layout/hierarchy2"/>
    <dgm:cxn modelId="{9A6C7E8B-AC7D-45E9-905A-634B59DAC8C6}" type="presParOf" srcId="{4705F3A9-98EA-4D70-83E0-9792BFB1B023}" destId="{5AA2D5FF-971B-4F5A-A727-EFE1BB92A906}" srcOrd="3" destOrd="0" presId="urn:microsoft.com/office/officeart/2005/8/layout/hierarchy2"/>
    <dgm:cxn modelId="{E9AE0C22-DEB9-41DA-BF27-2E0DC6ED366C}" type="presParOf" srcId="{5AA2D5FF-971B-4F5A-A727-EFE1BB92A906}" destId="{C6C982D7-9A27-4C01-AC7F-C8B8F7DD9863}" srcOrd="0" destOrd="0" presId="urn:microsoft.com/office/officeart/2005/8/layout/hierarchy2"/>
    <dgm:cxn modelId="{CABE40D5-F9C7-4753-A2E0-8D083111F077}" type="presParOf" srcId="{5AA2D5FF-971B-4F5A-A727-EFE1BB92A906}" destId="{35207C4E-4D02-483F-A50A-6B9EC860CED0}" srcOrd="1" destOrd="0" presId="urn:microsoft.com/office/officeart/2005/8/layout/hierarchy2"/>
    <dgm:cxn modelId="{CB003E33-B19E-4C20-8062-E368D22EBEF6}" type="presParOf" srcId="{5EE0897B-847E-4ECB-A597-33D1B19AD170}" destId="{9814AC58-B087-4DCE-9C72-3F7F6EFF57DC}" srcOrd="2" destOrd="0" presId="urn:microsoft.com/office/officeart/2005/8/layout/hierarchy2"/>
    <dgm:cxn modelId="{CFEA4A60-FFC9-43A7-A2E9-59580E5685A1}" type="presParOf" srcId="{9814AC58-B087-4DCE-9C72-3F7F6EFF57DC}" destId="{1AB8C5D6-B271-4E9F-8CD4-AD9B39AF1B51}" srcOrd="0" destOrd="0" presId="urn:microsoft.com/office/officeart/2005/8/layout/hierarchy2"/>
    <dgm:cxn modelId="{F25E047F-88B5-471C-B728-00121DFB3CEC}" type="presParOf" srcId="{5EE0897B-847E-4ECB-A597-33D1B19AD170}" destId="{67469641-2DD8-484C-9C0C-15B3B665527D}" srcOrd="3" destOrd="0" presId="urn:microsoft.com/office/officeart/2005/8/layout/hierarchy2"/>
    <dgm:cxn modelId="{22DAB3DA-3BCD-4FE9-BF55-31503CABB759}" type="presParOf" srcId="{67469641-2DD8-484C-9C0C-15B3B665527D}" destId="{44A160D7-76E7-41DF-AD41-6EC4EA1C146C}" srcOrd="0" destOrd="0" presId="urn:microsoft.com/office/officeart/2005/8/layout/hierarchy2"/>
    <dgm:cxn modelId="{631BA111-E1B8-475E-88AC-6714F422A694}" type="presParOf" srcId="{67469641-2DD8-484C-9C0C-15B3B665527D}" destId="{29D17CB8-C933-474A-B8E4-F08B2F7A1778}" srcOrd="1" destOrd="0" presId="urn:microsoft.com/office/officeart/2005/8/layout/hierarchy2"/>
    <dgm:cxn modelId="{29AF8F36-15B8-4A30-B3E0-03E2F2A95CDB}" type="presParOf" srcId="{29D17CB8-C933-474A-B8E4-F08B2F7A1778}" destId="{87FE7FCD-8C83-4730-A625-AF006E36BD79}" srcOrd="0" destOrd="0" presId="urn:microsoft.com/office/officeart/2005/8/layout/hierarchy2"/>
    <dgm:cxn modelId="{88E648F7-93BB-46F7-BA3D-37ED3C5C9E8F}" type="presParOf" srcId="{87FE7FCD-8C83-4730-A625-AF006E36BD79}" destId="{1D57362B-B52B-485F-A7FB-B98EAC749C54}" srcOrd="0" destOrd="0" presId="urn:microsoft.com/office/officeart/2005/8/layout/hierarchy2"/>
    <dgm:cxn modelId="{4B5D85CA-0B64-4388-ABE4-A2DE13FF9555}" type="presParOf" srcId="{29D17CB8-C933-474A-B8E4-F08B2F7A1778}" destId="{8FC95DF2-49DB-4D0C-8E85-86D91DDA4022}" srcOrd="1" destOrd="0" presId="urn:microsoft.com/office/officeart/2005/8/layout/hierarchy2"/>
    <dgm:cxn modelId="{0190D3F0-D71C-47C0-ABE9-7DD58E483922}" type="presParOf" srcId="{8FC95DF2-49DB-4D0C-8E85-86D91DDA4022}" destId="{2C9E6CCE-5BDD-408F-A191-C1E8C0A38A1D}" srcOrd="0" destOrd="0" presId="urn:microsoft.com/office/officeart/2005/8/layout/hierarchy2"/>
    <dgm:cxn modelId="{7DC6B60F-2E51-4687-B6F3-BF525DAE8A70}" type="presParOf" srcId="{8FC95DF2-49DB-4D0C-8E85-86D91DDA4022}" destId="{A559EC1A-89B7-4D98-8F7F-718B7BEE5FDC}" srcOrd="1" destOrd="0" presId="urn:microsoft.com/office/officeart/2005/8/layout/hierarchy2"/>
    <dgm:cxn modelId="{18C7030E-A479-401F-B854-4D1BDAA74EC3}" type="presParOf" srcId="{29D17CB8-C933-474A-B8E4-F08B2F7A1778}" destId="{F864492D-F640-4F6F-A326-411591575F6A}" srcOrd="2" destOrd="0" presId="urn:microsoft.com/office/officeart/2005/8/layout/hierarchy2"/>
    <dgm:cxn modelId="{67411033-8514-4F2D-8D22-63C1D9046033}" type="presParOf" srcId="{F864492D-F640-4F6F-A326-411591575F6A}" destId="{34CD71B6-195F-4E23-A4E3-4B0C4453A1EE}" srcOrd="0" destOrd="0" presId="urn:microsoft.com/office/officeart/2005/8/layout/hierarchy2"/>
    <dgm:cxn modelId="{0F4BE3B3-485F-4D90-AC2D-86F890E28036}" type="presParOf" srcId="{29D17CB8-C933-474A-B8E4-F08B2F7A1778}" destId="{B8175A80-2DA4-48A6-8815-596D887BBF8E}" srcOrd="3" destOrd="0" presId="urn:microsoft.com/office/officeart/2005/8/layout/hierarchy2"/>
    <dgm:cxn modelId="{67C72DA7-C99E-4DE2-BBEB-8C086153351E}" type="presParOf" srcId="{B8175A80-2DA4-48A6-8815-596D887BBF8E}" destId="{24077C03-573C-4AD8-9B1A-56AFC331AC60}" srcOrd="0" destOrd="0" presId="urn:microsoft.com/office/officeart/2005/8/layout/hierarchy2"/>
    <dgm:cxn modelId="{D1D881CC-CF0E-48B6-B3F2-CE22ED61E0AB}" type="presParOf" srcId="{B8175A80-2DA4-48A6-8815-596D887BBF8E}" destId="{1F057B18-CA2C-4434-8E17-C2BC27C22D1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BF0745-BCE4-4D37-902D-466C333421B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67D02117-C53E-4231-867A-818D158538D9}">
      <dgm:prSet phldrT="[Texto]"/>
      <dgm:spPr/>
      <dgm:t>
        <a:bodyPr/>
        <a:lstStyle/>
        <a:p>
          <a:r>
            <a:rPr lang="es-ES" dirty="0" smtClean="0"/>
            <a:t>Meliponicultura</a:t>
          </a:r>
        </a:p>
        <a:p>
          <a:r>
            <a:rPr lang="es-ES" dirty="0" smtClean="0"/>
            <a:t>5 municipios</a:t>
          </a:r>
          <a:endParaRPr lang="es-NI" dirty="0"/>
        </a:p>
      </dgm:t>
    </dgm:pt>
    <dgm:pt modelId="{DF7F9501-AA7B-4831-8E73-F9B80149E34F}" type="parTrans" cxnId="{09FA42E1-B650-4DD8-A666-BA6ACBCFD087}">
      <dgm:prSet/>
      <dgm:spPr/>
      <dgm:t>
        <a:bodyPr/>
        <a:lstStyle/>
        <a:p>
          <a:endParaRPr lang="es-NI"/>
        </a:p>
      </dgm:t>
    </dgm:pt>
    <dgm:pt modelId="{3C62D221-3E0E-4FE8-A7C6-6467AEB1640A}" type="sibTrans" cxnId="{09FA42E1-B650-4DD8-A666-BA6ACBCFD087}">
      <dgm:prSet/>
      <dgm:spPr/>
      <dgm:t>
        <a:bodyPr/>
        <a:lstStyle/>
        <a:p>
          <a:endParaRPr lang="es-NI"/>
        </a:p>
      </dgm:t>
    </dgm:pt>
    <dgm:pt modelId="{9065AA11-43B8-469E-9AE9-8580D28B6DDD}">
      <dgm:prSet phldrT="[Texto]"/>
      <dgm:spPr/>
      <dgm:t>
        <a:bodyPr/>
        <a:lstStyle/>
        <a:p>
          <a:r>
            <a:rPr lang="es-ES" dirty="0" smtClean="0"/>
            <a:t>Hombres 15 </a:t>
          </a:r>
          <a:endParaRPr lang="es-NI" dirty="0"/>
        </a:p>
      </dgm:t>
    </dgm:pt>
    <dgm:pt modelId="{0107E7C8-8C02-4B21-BF45-2F7362FBD49D}" type="parTrans" cxnId="{1B6A708B-4280-4C2D-A0B3-35678E0779E4}">
      <dgm:prSet/>
      <dgm:spPr/>
      <dgm:t>
        <a:bodyPr/>
        <a:lstStyle/>
        <a:p>
          <a:endParaRPr lang="es-NI"/>
        </a:p>
      </dgm:t>
    </dgm:pt>
    <dgm:pt modelId="{B43D1F1D-6736-48F8-9D69-9C45529B52E5}" type="sibTrans" cxnId="{1B6A708B-4280-4C2D-A0B3-35678E0779E4}">
      <dgm:prSet/>
      <dgm:spPr/>
      <dgm:t>
        <a:bodyPr/>
        <a:lstStyle/>
        <a:p>
          <a:endParaRPr lang="es-NI"/>
        </a:p>
      </dgm:t>
    </dgm:pt>
    <dgm:pt modelId="{15A9270D-E530-4634-AA11-599B553D78BE}">
      <dgm:prSet phldrT="[Texto]"/>
      <dgm:spPr/>
      <dgm:t>
        <a:bodyPr/>
        <a:lstStyle/>
        <a:p>
          <a:r>
            <a:rPr lang="es-ES" dirty="0" err="1" smtClean="0"/>
            <a:t>Comercializacion</a:t>
          </a:r>
          <a:r>
            <a:rPr lang="es-ES" dirty="0" smtClean="0"/>
            <a:t>:</a:t>
          </a:r>
        </a:p>
        <a:p>
          <a:r>
            <a:rPr lang="es-ES" dirty="0" smtClean="0"/>
            <a:t>Miel(mas comercializado)</a:t>
          </a:r>
        </a:p>
        <a:p>
          <a:r>
            <a:rPr lang="es-ES" dirty="0" smtClean="0"/>
            <a:t>Polen</a:t>
          </a:r>
        </a:p>
        <a:p>
          <a:r>
            <a:rPr lang="es-ES" dirty="0" smtClean="0"/>
            <a:t>colmenas</a:t>
          </a:r>
        </a:p>
      </dgm:t>
    </dgm:pt>
    <dgm:pt modelId="{E8306258-9D19-4632-A0BF-0C502C9C5173}" type="parTrans" cxnId="{3F834111-E99F-48A4-A949-59D4D91CBCE8}">
      <dgm:prSet/>
      <dgm:spPr/>
      <dgm:t>
        <a:bodyPr/>
        <a:lstStyle/>
        <a:p>
          <a:endParaRPr lang="es-NI"/>
        </a:p>
      </dgm:t>
    </dgm:pt>
    <dgm:pt modelId="{AE1E0F82-1964-4035-A6CE-520FE0F54A83}" type="sibTrans" cxnId="{3F834111-E99F-48A4-A949-59D4D91CBCE8}">
      <dgm:prSet/>
      <dgm:spPr/>
      <dgm:t>
        <a:bodyPr/>
        <a:lstStyle/>
        <a:p>
          <a:endParaRPr lang="es-NI"/>
        </a:p>
      </dgm:t>
    </dgm:pt>
    <dgm:pt modelId="{483E22A0-A734-4396-9414-9A5A1067D7C5}">
      <dgm:prSet phldrT="[Texto]"/>
      <dgm:spPr/>
      <dgm:t>
        <a:bodyPr/>
        <a:lstStyle/>
        <a:p>
          <a:r>
            <a:rPr lang="es-ES" dirty="0" smtClean="0"/>
            <a:t>Usos dela miel:</a:t>
          </a:r>
        </a:p>
        <a:p>
          <a:r>
            <a:rPr lang="es-ES" dirty="0" smtClean="0"/>
            <a:t>Medicina Natural(mas usado)</a:t>
          </a:r>
        </a:p>
        <a:p>
          <a:r>
            <a:rPr lang="es-ES" dirty="0" err="1" smtClean="0"/>
            <a:t>Alimentacion</a:t>
          </a:r>
          <a:r>
            <a:rPr lang="es-ES" dirty="0" smtClean="0"/>
            <a:t> </a:t>
          </a:r>
          <a:endParaRPr lang="es-NI" dirty="0"/>
        </a:p>
      </dgm:t>
    </dgm:pt>
    <dgm:pt modelId="{07BF234C-8ADC-415C-9875-99A627ACD385}" type="parTrans" cxnId="{044D2851-43B9-4786-A609-0FC0E02DBBA4}">
      <dgm:prSet/>
      <dgm:spPr/>
      <dgm:t>
        <a:bodyPr/>
        <a:lstStyle/>
        <a:p>
          <a:endParaRPr lang="es-NI"/>
        </a:p>
      </dgm:t>
    </dgm:pt>
    <dgm:pt modelId="{838A005F-1D20-4A81-98EA-504EFAE000E5}" type="sibTrans" cxnId="{044D2851-43B9-4786-A609-0FC0E02DBBA4}">
      <dgm:prSet/>
      <dgm:spPr/>
      <dgm:t>
        <a:bodyPr/>
        <a:lstStyle/>
        <a:p>
          <a:endParaRPr lang="es-NI"/>
        </a:p>
      </dgm:t>
    </dgm:pt>
    <dgm:pt modelId="{AEAC63C8-26CF-476F-9FC8-0CBDC38FAB61}">
      <dgm:prSet phldrT="[Texto]"/>
      <dgm:spPr/>
      <dgm:t>
        <a:bodyPr/>
        <a:lstStyle/>
        <a:p>
          <a:r>
            <a:rPr lang="es-ES" dirty="0" smtClean="0"/>
            <a:t>Mujeres 5</a:t>
          </a:r>
          <a:endParaRPr lang="es-NI" dirty="0"/>
        </a:p>
      </dgm:t>
    </dgm:pt>
    <dgm:pt modelId="{60A9DD45-B123-46A4-8B9E-1E8EF1A81FC0}" type="parTrans" cxnId="{CB488733-3505-45F0-B8AE-803A572612B8}">
      <dgm:prSet/>
      <dgm:spPr/>
      <dgm:t>
        <a:bodyPr/>
        <a:lstStyle/>
        <a:p>
          <a:endParaRPr lang="es-NI"/>
        </a:p>
      </dgm:t>
    </dgm:pt>
    <dgm:pt modelId="{473091F8-1A6B-4543-9627-038CAF825B8F}" type="sibTrans" cxnId="{CB488733-3505-45F0-B8AE-803A572612B8}">
      <dgm:prSet/>
      <dgm:spPr/>
      <dgm:t>
        <a:bodyPr/>
        <a:lstStyle/>
        <a:p>
          <a:endParaRPr lang="es-NI"/>
        </a:p>
      </dgm:t>
    </dgm:pt>
    <dgm:pt modelId="{E8B8F5CE-CA6F-4C3F-8A60-B2CD2B09A88A}">
      <dgm:prSet phldrT="[Texto]"/>
      <dgm:spPr/>
      <dgm:t>
        <a:bodyPr/>
        <a:lstStyle/>
        <a:p>
          <a:r>
            <a:rPr lang="es-ES" dirty="0" smtClean="0"/>
            <a:t> participación en el manejo:</a:t>
          </a:r>
        </a:p>
        <a:p>
          <a:r>
            <a:rPr lang="es-ES" dirty="0" smtClean="0"/>
            <a:t>Toda la familia(mayor participación)</a:t>
          </a:r>
        </a:p>
        <a:p>
          <a:r>
            <a:rPr lang="es-ES" dirty="0" err="1" smtClean="0"/>
            <a:t>Meliponicultor</a:t>
          </a:r>
          <a:endParaRPr lang="es-ES" dirty="0" smtClean="0"/>
        </a:p>
        <a:p>
          <a:r>
            <a:rPr lang="es-ES" dirty="0" smtClean="0"/>
            <a:t>Solo hijos</a:t>
          </a:r>
        </a:p>
        <a:p>
          <a:r>
            <a:rPr lang="es-ES" dirty="0" err="1" smtClean="0"/>
            <a:t>Espos</a:t>
          </a:r>
          <a:r>
            <a:rPr lang="es-ES" dirty="0" smtClean="0"/>
            <a:t>@ </a:t>
          </a:r>
          <a:endParaRPr lang="es-NI" dirty="0"/>
        </a:p>
      </dgm:t>
    </dgm:pt>
    <dgm:pt modelId="{FAA77176-6A76-4314-9210-A452E04C6FBC}" type="parTrans" cxnId="{B3BE9AD1-03BF-4DBD-AEB7-9FD943F152E7}">
      <dgm:prSet/>
      <dgm:spPr/>
      <dgm:t>
        <a:bodyPr/>
        <a:lstStyle/>
        <a:p>
          <a:endParaRPr lang="es-NI"/>
        </a:p>
      </dgm:t>
    </dgm:pt>
    <dgm:pt modelId="{D5AACB9B-3087-496C-A0EB-CBD611A04D8D}" type="sibTrans" cxnId="{B3BE9AD1-03BF-4DBD-AEB7-9FD943F152E7}">
      <dgm:prSet/>
      <dgm:spPr/>
      <dgm:t>
        <a:bodyPr/>
        <a:lstStyle/>
        <a:p>
          <a:endParaRPr lang="es-NI"/>
        </a:p>
      </dgm:t>
    </dgm:pt>
    <dgm:pt modelId="{B171CA12-8ADA-4FAA-B8B7-C5A367025F2A}">
      <dgm:prSet/>
      <dgm:spPr/>
      <dgm:t>
        <a:bodyPr/>
        <a:lstStyle/>
        <a:p>
          <a:endParaRPr lang="es-ES" dirty="0" smtClean="0"/>
        </a:p>
        <a:p>
          <a:r>
            <a:rPr lang="es-ES" dirty="0" smtClean="0"/>
            <a:t>Donde </a:t>
          </a:r>
          <a:r>
            <a:rPr lang="es-ES" dirty="0" err="1" smtClean="0"/>
            <a:t>secomercializa</a:t>
          </a:r>
          <a:r>
            <a:rPr lang="es-ES" dirty="0" smtClean="0"/>
            <a:t>:</a:t>
          </a:r>
        </a:p>
        <a:p>
          <a:r>
            <a:rPr lang="es-ES" dirty="0" smtClean="0"/>
            <a:t>Comunidad(mas comercialización)</a:t>
          </a:r>
        </a:p>
        <a:p>
          <a:r>
            <a:rPr lang="es-ES" dirty="0" smtClean="0"/>
            <a:t>Ferias </a:t>
          </a:r>
        </a:p>
        <a:p>
          <a:r>
            <a:rPr lang="es-ES" dirty="0" smtClean="0"/>
            <a:t>Puntos de venta </a:t>
          </a:r>
        </a:p>
        <a:p>
          <a:r>
            <a:rPr lang="es-ES" dirty="0" smtClean="0"/>
            <a:t>Consumo interno</a:t>
          </a:r>
        </a:p>
        <a:p>
          <a:endParaRPr lang="es-NI" dirty="0"/>
        </a:p>
      </dgm:t>
    </dgm:pt>
    <dgm:pt modelId="{A6D931A7-001E-4CED-81E1-4CB1F1C8BA41}" type="parTrans" cxnId="{40B0D2F1-F5AB-404D-8F47-F9C526B27906}">
      <dgm:prSet/>
      <dgm:spPr/>
      <dgm:t>
        <a:bodyPr/>
        <a:lstStyle/>
        <a:p>
          <a:endParaRPr lang="es-NI"/>
        </a:p>
      </dgm:t>
    </dgm:pt>
    <dgm:pt modelId="{EA7EF690-48B9-4DEF-8FD0-5BB1CE625600}" type="sibTrans" cxnId="{40B0D2F1-F5AB-404D-8F47-F9C526B27906}">
      <dgm:prSet/>
      <dgm:spPr/>
      <dgm:t>
        <a:bodyPr/>
        <a:lstStyle/>
        <a:p>
          <a:endParaRPr lang="es-NI"/>
        </a:p>
      </dgm:t>
    </dgm:pt>
    <dgm:pt modelId="{63EFF029-FBB1-427D-B675-EC0F9327A8DA}" type="pres">
      <dgm:prSet presAssocID="{44BF0745-BCE4-4D37-902D-466C333421B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DA2697FC-77C3-4DFB-A6B4-807860068B1E}" type="pres">
      <dgm:prSet presAssocID="{67D02117-C53E-4231-867A-818D158538D9}" presName="root1" presStyleCnt="0"/>
      <dgm:spPr/>
    </dgm:pt>
    <dgm:pt modelId="{6518A4F1-061A-4F7E-987C-E59D34CBE9C9}" type="pres">
      <dgm:prSet presAssocID="{67D02117-C53E-4231-867A-818D158538D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NI"/>
        </a:p>
      </dgm:t>
    </dgm:pt>
    <dgm:pt modelId="{5EE0897B-847E-4ECB-A597-33D1B19AD170}" type="pres">
      <dgm:prSet presAssocID="{67D02117-C53E-4231-867A-818D158538D9}" presName="level2hierChild" presStyleCnt="0"/>
      <dgm:spPr/>
    </dgm:pt>
    <dgm:pt modelId="{D63B9EE4-E749-45B9-90A9-DDED98A10D3F}" type="pres">
      <dgm:prSet presAssocID="{0107E7C8-8C02-4B21-BF45-2F7362FBD49D}" presName="conn2-1" presStyleLbl="parChTrans1D2" presStyleIdx="0" presStyleCnt="2"/>
      <dgm:spPr/>
      <dgm:t>
        <a:bodyPr/>
        <a:lstStyle/>
        <a:p>
          <a:endParaRPr lang="es-NI"/>
        </a:p>
      </dgm:t>
    </dgm:pt>
    <dgm:pt modelId="{1E9400E3-E168-4C88-BD4B-2ECFB4F7B378}" type="pres">
      <dgm:prSet presAssocID="{0107E7C8-8C02-4B21-BF45-2F7362FBD49D}" presName="connTx" presStyleLbl="parChTrans1D2" presStyleIdx="0" presStyleCnt="2"/>
      <dgm:spPr/>
      <dgm:t>
        <a:bodyPr/>
        <a:lstStyle/>
        <a:p>
          <a:endParaRPr lang="es-NI"/>
        </a:p>
      </dgm:t>
    </dgm:pt>
    <dgm:pt modelId="{ECA21C7C-BAC9-411C-AA5B-BD03DE059B34}" type="pres">
      <dgm:prSet presAssocID="{9065AA11-43B8-469E-9AE9-8580D28B6DDD}" presName="root2" presStyleCnt="0"/>
      <dgm:spPr/>
    </dgm:pt>
    <dgm:pt modelId="{0DDCC404-7650-44A4-919A-6E258303E928}" type="pres">
      <dgm:prSet presAssocID="{9065AA11-43B8-469E-9AE9-8580D28B6DD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NI"/>
        </a:p>
      </dgm:t>
    </dgm:pt>
    <dgm:pt modelId="{4705F3A9-98EA-4D70-83E0-9792BFB1B023}" type="pres">
      <dgm:prSet presAssocID="{9065AA11-43B8-469E-9AE9-8580D28B6DDD}" presName="level3hierChild" presStyleCnt="0"/>
      <dgm:spPr/>
    </dgm:pt>
    <dgm:pt modelId="{5C43CA57-AE3F-40BB-8E87-6076C1047EA3}" type="pres">
      <dgm:prSet presAssocID="{E8306258-9D19-4632-A0BF-0C502C9C5173}" presName="conn2-1" presStyleLbl="parChTrans1D3" presStyleIdx="0" presStyleCnt="4"/>
      <dgm:spPr/>
      <dgm:t>
        <a:bodyPr/>
        <a:lstStyle/>
        <a:p>
          <a:endParaRPr lang="es-NI"/>
        </a:p>
      </dgm:t>
    </dgm:pt>
    <dgm:pt modelId="{3E65318E-4E57-41B9-964D-5619AC8489FF}" type="pres">
      <dgm:prSet presAssocID="{E8306258-9D19-4632-A0BF-0C502C9C5173}" presName="connTx" presStyleLbl="parChTrans1D3" presStyleIdx="0" presStyleCnt="4"/>
      <dgm:spPr/>
      <dgm:t>
        <a:bodyPr/>
        <a:lstStyle/>
        <a:p>
          <a:endParaRPr lang="es-NI"/>
        </a:p>
      </dgm:t>
    </dgm:pt>
    <dgm:pt modelId="{D54335DC-D26F-40A5-BAA4-EC26D8535A1D}" type="pres">
      <dgm:prSet presAssocID="{15A9270D-E530-4634-AA11-599B553D78BE}" presName="root2" presStyleCnt="0"/>
      <dgm:spPr/>
    </dgm:pt>
    <dgm:pt modelId="{8CF4CCF5-2263-4599-9ED3-5A7FA97A79D5}" type="pres">
      <dgm:prSet presAssocID="{15A9270D-E530-4634-AA11-599B553D78B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NI"/>
        </a:p>
      </dgm:t>
    </dgm:pt>
    <dgm:pt modelId="{0166B007-6B54-4F20-B4FD-7EE204A87465}" type="pres">
      <dgm:prSet presAssocID="{15A9270D-E530-4634-AA11-599B553D78BE}" presName="level3hierChild" presStyleCnt="0"/>
      <dgm:spPr/>
    </dgm:pt>
    <dgm:pt modelId="{514EDAB7-5560-4874-B699-7D4F05DD8E29}" type="pres">
      <dgm:prSet presAssocID="{07BF234C-8ADC-415C-9875-99A627ACD385}" presName="conn2-1" presStyleLbl="parChTrans1D3" presStyleIdx="1" presStyleCnt="4"/>
      <dgm:spPr/>
      <dgm:t>
        <a:bodyPr/>
        <a:lstStyle/>
        <a:p>
          <a:endParaRPr lang="es-NI"/>
        </a:p>
      </dgm:t>
    </dgm:pt>
    <dgm:pt modelId="{C6AF5AA0-C841-4D09-BB29-4A93CCB5643D}" type="pres">
      <dgm:prSet presAssocID="{07BF234C-8ADC-415C-9875-99A627ACD385}" presName="connTx" presStyleLbl="parChTrans1D3" presStyleIdx="1" presStyleCnt="4"/>
      <dgm:spPr/>
      <dgm:t>
        <a:bodyPr/>
        <a:lstStyle/>
        <a:p>
          <a:endParaRPr lang="es-NI"/>
        </a:p>
      </dgm:t>
    </dgm:pt>
    <dgm:pt modelId="{5AA2D5FF-971B-4F5A-A727-EFE1BB92A906}" type="pres">
      <dgm:prSet presAssocID="{483E22A0-A734-4396-9414-9A5A1067D7C5}" presName="root2" presStyleCnt="0"/>
      <dgm:spPr/>
    </dgm:pt>
    <dgm:pt modelId="{C6C982D7-9A27-4C01-AC7F-C8B8F7DD9863}" type="pres">
      <dgm:prSet presAssocID="{483E22A0-A734-4396-9414-9A5A1067D7C5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NI"/>
        </a:p>
      </dgm:t>
    </dgm:pt>
    <dgm:pt modelId="{35207C4E-4D02-483F-A50A-6B9EC860CED0}" type="pres">
      <dgm:prSet presAssocID="{483E22A0-A734-4396-9414-9A5A1067D7C5}" presName="level3hierChild" presStyleCnt="0"/>
      <dgm:spPr/>
    </dgm:pt>
    <dgm:pt modelId="{9814AC58-B087-4DCE-9C72-3F7F6EFF57DC}" type="pres">
      <dgm:prSet presAssocID="{60A9DD45-B123-46A4-8B9E-1E8EF1A81FC0}" presName="conn2-1" presStyleLbl="parChTrans1D2" presStyleIdx="1" presStyleCnt="2"/>
      <dgm:spPr/>
      <dgm:t>
        <a:bodyPr/>
        <a:lstStyle/>
        <a:p>
          <a:endParaRPr lang="es-NI"/>
        </a:p>
      </dgm:t>
    </dgm:pt>
    <dgm:pt modelId="{1AB8C5D6-B271-4E9F-8CD4-AD9B39AF1B51}" type="pres">
      <dgm:prSet presAssocID="{60A9DD45-B123-46A4-8B9E-1E8EF1A81FC0}" presName="connTx" presStyleLbl="parChTrans1D2" presStyleIdx="1" presStyleCnt="2"/>
      <dgm:spPr/>
      <dgm:t>
        <a:bodyPr/>
        <a:lstStyle/>
        <a:p>
          <a:endParaRPr lang="es-NI"/>
        </a:p>
      </dgm:t>
    </dgm:pt>
    <dgm:pt modelId="{67469641-2DD8-484C-9C0C-15B3B665527D}" type="pres">
      <dgm:prSet presAssocID="{AEAC63C8-26CF-476F-9FC8-0CBDC38FAB61}" presName="root2" presStyleCnt="0"/>
      <dgm:spPr/>
    </dgm:pt>
    <dgm:pt modelId="{44A160D7-76E7-41DF-AD41-6EC4EA1C146C}" type="pres">
      <dgm:prSet presAssocID="{AEAC63C8-26CF-476F-9FC8-0CBDC38FAB6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NI"/>
        </a:p>
      </dgm:t>
    </dgm:pt>
    <dgm:pt modelId="{29D17CB8-C933-474A-B8E4-F08B2F7A1778}" type="pres">
      <dgm:prSet presAssocID="{AEAC63C8-26CF-476F-9FC8-0CBDC38FAB61}" presName="level3hierChild" presStyleCnt="0"/>
      <dgm:spPr/>
    </dgm:pt>
    <dgm:pt modelId="{87FE7FCD-8C83-4730-A625-AF006E36BD79}" type="pres">
      <dgm:prSet presAssocID="{FAA77176-6A76-4314-9210-A452E04C6FBC}" presName="conn2-1" presStyleLbl="parChTrans1D3" presStyleIdx="2" presStyleCnt="4"/>
      <dgm:spPr/>
      <dgm:t>
        <a:bodyPr/>
        <a:lstStyle/>
        <a:p>
          <a:endParaRPr lang="es-NI"/>
        </a:p>
      </dgm:t>
    </dgm:pt>
    <dgm:pt modelId="{1D57362B-B52B-485F-A7FB-B98EAC749C54}" type="pres">
      <dgm:prSet presAssocID="{FAA77176-6A76-4314-9210-A452E04C6FBC}" presName="connTx" presStyleLbl="parChTrans1D3" presStyleIdx="2" presStyleCnt="4"/>
      <dgm:spPr/>
      <dgm:t>
        <a:bodyPr/>
        <a:lstStyle/>
        <a:p>
          <a:endParaRPr lang="es-NI"/>
        </a:p>
      </dgm:t>
    </dgm:pt>
    <dgm:pt modelId="{8FC95DF2-49DB-4D0C-8E85-86D91DDA4022}" type="pres">
      <dgm:prSet presAssocID="{E8B8F5CE-CA6F-4C3F-8A60-B2CD2B09A88A}" presName="root2" presStyleCnt="0"/>
      <dgm:spPr/>
    </dgm:pt>
    <dgm:pt modelId="{2C9E6CCE-5BDD-408F-A191-C1E8C0A38A1D}" type="pres">
      <dgm:prSet presAssocID="{E8B8F5CE-CA6F-4C3F-8A60-B2CD2B09A88A}" presName="LevelTwoTextNode" presStyleLbl="node3" presStyleIdx="2" presStyleCnt="4" custLinFactNeighborX="1662">
        <dgm:presLayoutVars>
          <dgm:chPref val="3"/>
        </dgm:presLayoutVars>
      </dgm:prSet>
      <dgm:spPr/>
      <dgm:t>
        <a:bodyPr/>
        <a:lstStyle/>
        <a:p>
          <a:endParaRPr lang="es-NI"/>
        </a:p>
      </dgm:t>
    </dgm:pt>
    <dgm:pt modelId="{A559EC1A-89B7-4D98-8F7F-718B7BEE5FDC}" type="pres">
      <dgm:prSet presAssocID="{E8B8F5CE-CA6F-4C3F-8A60-B2CD2B09A88A}" presName="level3hierChild" presStyleCnt="0"/>
      <dgm:spPr/>
    </dgm:pt>
    <dgm:pt modelId="{F864492D-F640-4F6F-A326-411591575F6A}" type="pres">
      <dgm:prSet presAssocID="{A6D931A7-001E-4CED-81E1-4CB1F1C8BA41}" presName="conn2-1" presStyleLbl="parChTrans1D3" presStyleIdx="3" presStyleCnt="4"/>
      <dgm:spPr/>
      <dgm:t>
        <a:bodyPr/>
        <a:lstStyle/>
        <a:p>
          <a:endParaRPr lang="es-NI"/>
        </a:p>
      </dgm:t>
    </dgm:pt>
    <dgm:pt modelId="{34CD71B6-195F-4E23-A4E3-4B0C4453A1EE}" type="pres">
      <dgm:prSet presAssocID="{A6D931A7-001E-4CED-81E1-4CB1F1C8BA41}" presName="connTx" presStyleLbl="parChTrans1D3" presStyleIdx="3" presStyleCnt="4"/>
      <dgm:spPr/>
      <dgm:t>
        <a:bodyPr/>
        <a:lstStyle/>
        <a:p>
          <a:endParaRPr lang="es-NI"/>
        </a:p>
      </dgm:t>
    </dgm:pt>
    <dgm:pt modelId="{B8175A80-2DA4-48A6-8815-596D887BBF8E}" type="pres">
      <dgm:prSet presAssocID="{B171CA12-8ADA-4FAA-B8B7-C5A367025F2A}" presName="root2" presStyleCnt="0"/>
      <dgm:spPr/>
    </dgm:pt>
    <dgm:pt modelId="{24077C03-573C-4AD8-9B1A-56AFC331AC60}" type="pres">
      <dgm:prSet presAssocID="{B171CA12-8ADA-4FAA-B8B7-C5A367025F2A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NI"/>
        </a:p>
      </dgm:t>
    </dgm:pt>
    <dgm:pt modelId="{1F057B18-CA2C-4434-8E17-C2BC27C22D1F}" type="pres">
      <dgm:prSet presAssocID="{B171CA12-8ADA-4FAA-B8B7-C5A367025F2A}" presName="level3hierChild" presStyleCnt="0"/>
      <dgm:spPr/>
    </dgm:pt>
  </dgm:ptLst>
  <dgm:cxnLst>
    <dgm:cxn modelId="{5D2C8A2A-FC8E-4CC5-BF18-16F5884CC78D}" type="presOf" srcId="{AEAC63C8-26CF-476F-9FC8-0CBDC38FAB61}" destId="{44A160D7-76E7-41DF-AD41-6EC4EA1C146C}" srcOrd="0" destOrd="0" presId="urn:microsoft.com/office/officeart/2005/8/layout/hierarchy2"/>
    <dgm:cxn modelId="{762059EF-DE0A-4CE8-B869-68EDABD7D690}" type="presOf" srcId="{9065AA11-43B8-469E-9AE9-8580D28B6DDD}" destId="{0DDCC404-7650-44A4-919A-6E258303E928}" srcOrd="0" destOrd="0" presId="urn:microsoft.com/office/officeart/2005/8/layout/hierarchy2"/>
    <dgm:cxn modelId="{09FA42E1-B650-4DD8-A666-BA6ACBCFD087}" srcId="{44BF0745-BCE4-4D37-902D-466C333421B0}" destId="{67D02117-C53E-4231-867A-818D158538D9}" srcOrd="0" destOrd="0" parTransId="{DF7F9501-AA7B-4831-8E73-F9B80149E34F}" sibTransId="{3C62D221-3E0E-4FE8-A7C6-6467AEB1640A}"/>
    <dgm:cxn modelId="{CF92CC59-6BCF-4172-85B2-C9337162AD51}" type="presOf" srcId="{07BF234C-8ADC-415C-9875-99A627ACD385}" destId="{514EDAB7-5560-4874-B699-7D4F05DD8E29}" srcOrd="0" destOrd="0" presId="urn:microsoft.com/office/officeart/2005/8/layout/hierarchy2"/>
    <dgm:cxn modelId="{689445DF-6E26-4DD8-9F72-DE9057269A13}" type="presOf" srcId="{E8306258-9D19-4632-A0BF-0C502C9C5173}" destId="{3E65318E-4E57-41B9-964D-5619AC8489FF}" srcOrd="1" destOrd="0" presId="urn:microsoft.com/office/officeart/2005/8/layout/hierarchy2"/>
    <dgm:cxn modelId="{F2E42D2D-B5DD-4C62-AE0F-9BFE3B9F4AC5}" type="presOf" srcId="{FAA77176-6A76-4314-9210-A452E04C6FBC}" destId="{87FE7FCD-8C83-4730-A625-AF006E36BD79}" srcOrd="0" destOrd="0" presId="urn:microsoft.com/office/officeart/2005/8/layout/hierarchy2"/>
    <dgm:cxn modelId="{31C8B09A-E621-459E-A2D9-FB5CA22ADEB4}" type="presOf" srcId="{60A9DD45-B123-46A4-8B9E-1E8EF1A81FC0}" destId="{1AB8C5D6-B271-4E9F-8CD4-AD9B39AF1B51}" srcOrd="1" destOrd="0" presId="urn:microsoft.com/office/officeart/2005/8/layout/hierarchy2"/>
    <dgm:cxn modelId="{40B0D2F1-F5AB-404D-8F47-F9C526B27906}" srcId="{AEAC63C8-26CF-476F-9FC8-0CBDC38FAB61}" destId="{B171CA12-8ADA-4FAA-B8B7-C5A367025F2A}" srcOrd="1" destOrd="0" parTransId="{A6D931A7-001E-4CED-81E1-4CB1F1C8BA41}" sibTransId="{EA7EF690-48B9-4DEF-8FD0-5BB1CE625600}"/>
    <dgm:cxn modelId="{1B6A708B-4280-4C2D-A0B3-35678E0779E4}" srcId="{67D02117-C53E-4231-867A-818D158538D9}" destId="{9065AA11-43B8-469E-9AE9-8580D28B6DDD}" srcOrd="0" destOrd="0" parTransId="{0107E7C8-8C02-4B21-BF45-2F7362FBD49D}" sibTransId="{B43D1F1D-6736-48F8-9D69-9C45529B52E5}"/>
    <dgm:cxn modelId="{CB488733-3505-45F0-B8AE-803A572612B8}" srcId="{67D02117-C53E-4231-867A-818D158538D9}" destId="{AEAC63C8-26CF-476F-9FC8-0CBDC38FAB61}" srcOrd="1" destOrd="0" parTransId="{60A9DD45-B123-46A4-8B9E-1E8EF1A81FC0}" sibTransId="{473091F8-1A6B-4543-9627-038CAF825B8F}"/>
    <dgm:cxn modelId="{9E751B02-2DA5-4F9F-B3DF-A250605D0339}" type="presOf" srcId="{67D02117-C53E-4231-867A-818D158538D9}" destId="{6518A4F1-061A-4F7E-987C-E59D34CBE9C9}" srcOrd="0" destOrd="0" presId="urn:microsoft.com/office/officeart/2005/8/layout/hierarchy2"/>
    <dgm:cxn modelId="{F9E51B8B-8660-4045-994B-A86854768FC6}" type="presOf" srcId="{07BF234C-8ADC-415C-9875-99A627ACD385}" destId="{C6AF5AA0-C841-4D09-BB29-4A93CCB5643D}" srcOrd="1" destOrd="0" presId="urn:microsoft.com/office/officeart/2005/8/layout/hierarchy2"/>
    <dgm:cxn modelId="{D320C639-12BD-4DAC-BE03-38CB60D5DDA3}" type="presOf" srcId="{44BF0745-BCE4-4D37-902D-466C333421B0}" destId="{63EFF029-FBB1-427D-B675-EC0F9327A8DA}" srcOrd="0" destOrd="0" presId="urn:microsoft.com/office/officeart/2005/8/layout/hierarchy2"/>
    <dgm:cxn modelId="{93B3BCD1-A642-442B-B030-C4C9573CC521}" type="presOf" srcId="{0107E7C8-8C02-4B21-BF45-2F7362FBD49D}" destId="{1E9400E3-E168-4C88-BD4B-2ECFB4F7B378}" srcOrd="1" destOrd="0" presId="urn:microsoft.com/office/officeart/2005/8/layout/hierarchy2"/>
    <dgm:cxn modelId="{B3BE9AD1-03BF-4DBD-AEB7-9FD943F152E7}" srcId="{AEAC63C8-26CF-476F-9FC8-0CBDC38FAB61}" destId="{E8B8F5CE-CA6F-4C3F-8A60-B2CD2B09A88A}" srcOrd="0" destOrd="0" parTransId="{FAA77176-6A76-4314-9210-A452E04C6FBC}" sibTransId="{D5AACB9B-3087-496C-A0EB-CBD611A04D8D}"/>
    <dgm:cxn modelId="{0F486315-B284-4E2A-9653-1CEA2480F32A}" type="presOf" srcId="{15A9270D-E530-4634-AA11-599B553D78BE}" destId="{8CF4CCF5-2263-4599-9ED3-5A7FA97A79D5}" srcOrd="0" destOrd="0" presId="urn:microsoft.com/office/officeart/2005/8/layout/hierarchy2"/>
    <dgm:cxn modelId="{76EA1262-2AD6-423C-BB5B-BFD182F813E7}" type="presOf" srcId="{E8306258-9D19-4632-A0BF-0C502C9C5173}" destId="{5C43CA57-AE3F-40BB-8E87-6076C1047EA3}" srcOrd="0" destOrd="0" presId="urn:microsoft.com/office/officeart/2005/8/layout/hierarchy2"/>
    <dgm:cxn modelId="{409B46EE-323F-4669-B40E-4DD79CD35796}" type="presOf" srcId="{FAA77176-6A76-4314-9210-A452E04C6FBC}" destId="{1D57362B-B52B-485F-A7FB-B98EAC749C54}" srcOrd="1" destOrd="0" presId="urn:microsoft.com/office/officeart/2005/8/layout/hierarchy2"/>
    <dgm:cxn modelId="{3F834111-E99F-48A4-A949-59D4D91CBCE8}" srcId="{9065AA11-43B8-469E-9AE9-8580D28B6DDD}" destId="{15A9270D-E530-4634-AA11-599B553D78BE}" srcOrd="0" destOrd="0" parTransId="{E8306258-9D19-4632-A0BF-0C502C9C5173}" sibTransId="{AE1E0F82-1964-4035-A6CE-520FE0F54A83}"/>
    <dgm:cxn modelId="{1EFB09DC-5533-4044-AF34-0CBB6B5D2F47}" type="presOf" srcId="{A6D931A7-001E-4CED-81E1-4CB1F1C8BA41}" destId="{F864492D-F640-4F6F-A326-411591575F6A}" srcOrd="0" destOrd="0" presId="urn:microsoft.com/office/officeart/2005/8/layout/hierarchy2"/>
    <dgm:cxn modelId="{784756BA-653A-4CD8-B1EA-A0E0548AD2CD}" type="presOf" srcId="{0107E7C8-8C02-4B21-BF45-2F7362FBD49D}" destId="{D63B9EE4-E749-45B9-90A9-DDED98A10D3F}" srcOrd="0" destOrd="0" presId="urn:microsoft.com/office/officeart/2005/8/layout/hierarchy2"/>
    <dgm:cxn modelId="{EFE157A4-AA28-4074-9191-D44E9AC6E422}" type="presOf" srcId="{60A9DD45-B123-46A4-8B9E-1E8EF1A81FC0}" destId="{9814AC58-B087-4DCE-9C72-3F7F6EFF57DC}" srcOrd="0" destOrd="0" presId="urn:microsoft.com/office/officeart/2005/8/layout/hierarchy2"/>
    <dgm:cxn modelId="{B9FD2A25-7F3C-4B55-8883-A4327A6636A6}" type="presOf" srcId="{B171CA12-8ADA-4FAA-B8B7-C5A367025F2A}" destId="{24077C03-573C-4AD8-9B1A-56AFC331AC60}" srcOrd="0" destOrd="0" presId="urn:microsoft.com/office/officeart/2005/8/layout/hierarchy2"/>
    <dgm:cxn modelId="{EB467F8F-9BAC-4726-937E-8394AAFFEE84}" type="presOf" srcId="{A6D931A7-001E-4CED-81E1-4CB1F1C8BA41}" destId="{34CD71B6-195F-4E23-A4E3-4B0C4453A1EE}" srcOrd="1" destOrd="0" presId="urn:microsoft.com/office/officeart/2005/8/layout/hierarchy2"/>
    <dgm:cxn modelId="{044D2851-43B9-4786-A609-0FC0E02DBBA4}" srcId="{9065AA11-43B8-469E-9AE9-8580D28B6DDD}" destId="{483E22A0-A734-4396-9414-9A5A1067D7C5}" srcOrd="1" destOrd="0" parTransId="{07BF234C-8ADC-415C-9875-99A627ACD385}" sibTransId="{838A005F-1D20-4A81-98EA-504EFAE000E5}"/>
    <dgm:cxn modelId="{C3F7BFB2-254E-47C5-831D-57859283C5D9}" type="presOf" srcId="{E8B8F5CE-CA6F-4C3F-8A60-B2CD2B09A88A}" destId="{2C9E6CCE-5BDD-408F-A191-C1E8C0A38A1D}" srcOrd="0" destOrd="0" presId="urn:microsoft.com/office/officeart/2005/8/layout/hierarchy2"/>
    <dgm:cxn modelId="{02406F1E-4E22-4C4D-A5AD-CD5F5A3D5510}" type="presOf" srcId="{483E22A0-A734-4396-9414-9A5A1067D7C5}" destId="{C6C982D7-9A27-4C01-AC7F-C8B8F7DD9863}" srcOrd="0" destOrd="0" presId="urn:microsoft.com/office/officeart/2005/8/layout/hierarchy2"/>
    <dgm:cxn modelId="{3B7FE452-81EB-4B62-A715-67FEF296D9FE}" type="presParOf" srcId="{63EFF029-FBB1-427D-B675-EC0F9327A8DA}" destId="{DA2697FC-77C3-4DFB-A6B4-807860068B1E}" srcOrd="0" destOrd="0" presId="urn:microsoft.com/office/officeart/2005/8/layout/hierarchy2"/>
    <dgm:cxn modelId="{F0941F53-30BF-4BB3-AC0E-63DD850D93F5}" type="presParOf" srcId="{DA2697FC-77C3-4DFB-A6B4-807860068B1E}" destId="{6518A4F1-061A-4F7E-987C-E59D34CBE9C9}" srcOrd="0" destOrd="0" presId="urn:microsoft.com/office/officeart/2005/8/layout/hierarchy2"/>
    <dgm:cxn modelId="{3E865742-D380-4AFD-AC1C-E999A4E31690}" type="presParOf" srcId="{DA2697FC-77C3-4DFB-A6B4-807860068B1E}" destId="{5EE0897B-847E-4ECB-A597-33D1B19AD170}" srcOrd="1" destOrd="0" presId="urn:microsoft.com/office/officeart/2005/8/layout/hierarchy2"/>
    <dgm:cxn modelId="{69705B50-1F04-4627-A0C4-DC231F64A122}" type="presParOf" srcId="{5EE0897B-847E-4ECB-A597-33D1B19AD170}" destId="{D63B9EE4-E749-45B9-90A9-DDED98A10D3F}" srcOrd="0" destOrd="0" presId="urn:microsoft.com/office/officeart/2005/8/layout/hierarchy2"/>
    <dgm:cxn modelId="{37F227E1-9D11-45D0-851E-EB48675B74F8}" type="presParOf" srcId="{D63B9EE4-E749-45B9-90A9-DDED98A10D3F}" destId="{1E9400E3-E168-4C88-BD4B-2ECFB4F7B378}" srcOrd="0" destOrd="0" presId="urn:microsoft.com/office/officeart/2005/8/layout/hierarchy2"/>
    <dgm:cxn modelId="{9578D46B-D4A0-478B-A3E0-153B2A5AF7EC}" type="presParOf" srcId="{5EE0897B-847E-4ECB-A597-33D1B19AD170}" destId="{ECA21C7C-BAC9-411C-AA5B-BD03DE059B34}" srcOrd="1" destOrd="0" presId="urn:microsoft.com/office/officeart/2005/8/layout/hierarchy2"/>
    <dgm:cxn modelId="{B35A6BF0-E802-4C09-881A-6E59707816EC}" type="presParOf" srcId="{ECA21C7C-BAC9-411C-AA5B-BD03DE059B34}" destId="{0DDCC404-7650-44A4-919A-6E258303E928}" srcOrd="0" destOrd="0" presId="urn:microsoft.com/office/officeart/2005/8/layout/hierarchy2"/>
    <dgm:cxn modelId="{79B1864B-B3D5-4779-8293-6FA052DECF95}" type="presParOf" srcId="{ECA21C7C-BAC9-411C-AA5B-BD03DE059B34}" destId="{4705F3A9-98EA-4D70-83E0-9792BFB1B023}" srcOrd="1" destOrd="0" presId="urn:microsoft.com/office/officeart/2005/8/layout/hierarchy2"/>
    <dgm:cxn modelId="{FB5B4BEC-617F-4085-B1F4-7069837E023F}" type="presParOf" srcId="{4705F3A9-98EA-4D70-83E0-9792BFB1B023}" destId="{5C43CA57-AE3F-40BB-8E87-6076C1047EA3}" srcOrd="0" destOrd="0" presId="urn:microsoft.com/office/officeart/2005/8/layout/hierarchy2"/>
    <dgm:cxn modelId="{5B8D14A4-1F3A-4836-ACE2-E87ADD022ADB}" type="presParOf" srcId="{5C43CA57-AE3F-40BB-8E87-6076C1047EA3}" destId="{3E65318E-4E57-41B9-964D-5619AC8489FF}" srcOrd="0" destOrd="0" presId="urn:microsoft.com/office/officeart/2005/8/layout/hierarchy2"/>
    <dgm:cxn modelId="{A3346991-AA20-4261-971E-0D5896B22A01}" type="presParOf" srcId="{4705F3A9-98EA-4D70-83E0-9792BFB1B023}" destId="{D54335DC-D26F-40A5-BAA4-EC26D8535A1D}" srcOrd="1" destOrd="0" presId="urn:microsoft.com/office/officeart/2005/8/layout/hierarchy2"/>
    <dgm:cxn modelId="{34093DC4-DBA3-475C-976D-BFA700CE31F9}" type="presParOf" srcId="{D54335DC-D26F-40A5-BAA4-EC26D8535A1D}" destId="{8CF4CCF5-2263-4599-9ED3-5A7FA97A79D5}" srcOrd="0" destOrd="0" presId="urn:microsoft.com/office/officeart/2005/8/layout/hierarchy2"/>
    <dgm:cxn modelId="{FE1F72E2-87C9-4291-B841-73B62EBB3212}" type="presParOf" srcId="{D54335DC-D26F-40A5-BAA4-EC26D8535A1D}" destId="{0166B007-6B54-4F20-B4FD-7EE204A87465}" srcOrd="1" destOrd="0" presId="urn:microsoft.com/office/officeart/2005/8/layout/hierarchy2"/>
    <dgm:cxn modelId="{EBF1F68A-5FA3-4A95-8852-73B46674FBFD}" type="presParOf" srcId="{4705F3A9-98EA-4D70-83E0-9792BFB1B023}" destId="{514EDAB7-5560-4874-B699-7D4F05DD8E29}" srcOrd="2" destOrd="0" presId="urn:microsoft.com/office/officeart/2005/8/layout/hierarchy2"/>
    <dgm:cxn modelId="{85480C09-7D8C-4E77-B832-A0D64F004584}" type="presParOf" srcId="{514EDAB7-5560-4874-B699-7D4F05DD8E29}" destId="{C6AF5AA0-C841-4D09-BB29-4A93CCB5643D}" srcOrd="0" destOrd="0" presId="urn:microsoft.com/office/officeart/2005/8/layout/hierarchy2"/>
    <dgm:cxn modelId="{805FF236-716A-4BAB-8536-D70B36238D8C}" type="presParOf" srcId="{4705F3A9-98EA-4D70-83E0-9792BFB1B023}" destId="{5AA2D5FF-971B-4F5A-A727-EFE1BB92A906}" srcOrd="3" destOrd="0" presId="urn:microsoft.com/office/officeart/2005/8/layout/hierarchy2"/>
    <dgm:cxn modelId="{B410038D-5686-4C13-986D-BAE55BB76071}" type="presParOf" srcId="{5AA2D5FF-971B-4F5A-A727-EFE1BB92A906}" destId="{C6C982D7-9A27-4C01-AC7F-C8B8F7DD9863}" srcOrd="0" destOrd="0" presId="urn:microsoft.com/office/officeart/2005/8/layout/hierarchy2"/>
    <dgm:cxn modelId="{3F7B99A6-8F7E-493E-81CE-99EC3C027993}" type="presParOf" srcId="{5AA2D5FF-971B-4F5A-A727-EFE1BB92A906}" destId="{35207C4E-4D02-483F-A50A-6B9EC860CED0}" srcOrd="1" destOrd="0" presId="urn:microsoft.com/office/officeart/2005/8/layout/hierarchy2"/>
    <dgm:cxn modelId="{6F97A86A-3F7A-44CA-841A-9022740BF00B}" type="presParOf" srcId="{5EE0897B-847E-4ECB-A597-33D1B19AD170}" destId="{9814AC58-B087-4DCE-9C72-3F7F6EFF57DC}" srcOrd="2" destOrd="0" presId="urn:microsoft.com/office/officeart/2005/8/layout/hierarchy2"/>
    <dgm:cxn modelId="{EC980BC8-2D21-4302-8630-BBA4CA372C3A}" type="presParOf" srcId="{9814AC58-B087-4DCE-9C72-3F7F6EFF57DC}" destId="{1AB8C5D6-B271-4E9F-8CD4-AD9B39AF1B51}" srcOrd="0" destOrd="0" presId="urn:microsoft.com/office/officeart/2005/8/layout/hierarchy2"/>
    <dgm:cxn modelId="{0ADD7FF1-7C1A-4418-B012-5E9D84B1C3CE}" type="presParOf" srcId="{5EE0897B-847E-4ECB-A597-33D1B19AD170}" destId="{67469641-2DD8-484C-9C0C-15B3B665527D}" srcOrd="3" destOrd="0" presId="urn:microsoft.com/office/officeart/2005/8/layout/hierarchy2"/>
    <dgm:cxn modelId="{96677FCB-73CD-4683-9877-6A8CA91A418F}" type="presParOf" srcId="{67469641-2DD8-484C-9C0C-15B3B665527D}" destId="{44A160D7-76E7-41DF-AD41-6EC4EA1C146C}" srcOrd="0" destOrd="0" presId="urn:microsoft.com/office/officeart/2005/8/layout/hierarchy2"/>
    <dgm:cxn modelId="{8F561D9D-C3AB-48A6-90BD-B3F572F64430}" type="presParOf" srcId="{67469641-2DD8-484C-9C0C-15B3B665527D}" destId="{29D17CB8-C933-474A-B8E4-F08B2F7A1778}" srcOrd="1" destOrd="0" presId="urn:microsoft.com/office/officeart/2005/8/layout/hierarchy2"/>
    <dgm:cxn modelId="{5B1A2A84-9086-4885-8FA2-7484FA656C3C}" type="presParOf" srcId="{29D17CB8-C933-474A-B8E4-F08B2F7A1778}" destId="{87FE7FCD-8C83-4730-A625-AF006E36BD79}" srcOrd="0" destOrd="0" presId="urn:microsoft.com/office/officeart/2005/8/layout/hierarchy2"/>
    <dgm:cxn modelId="{4F7069D9-A44C-480C-8D8E-35688855430F}" type="presParOf" srcId="{87FE7FCD-8C83-4730-A625-AF006E36BD79}" destId="{1D57362B-B52B-485F-A7FB-B98EAC749C54}" srcOrd="0" destOrd="0" presId="urn:microsoft.com/office/officeart/2005/8/layout/hierarchy2"/>
    <dgm:cxn modelId="{DC48BA78-0C30-4845-801C-C227831ED46F}" type="presParOf" srcId="{29D17CB8-C933-474A-B8E4-F08B2F7A1778}" destId="{8FC95DF2-49DB-4D0C-8E85-86D91DDA4022}" srcOrd="1" destOrd="0" presId="urn:microsoft.com/office/officeart/2005/8/layout/hierarchy2"/>
    <dgm:cxn modelId="{9C88534E-1503-4D07-9EDA-A420DED154C2}" type="presParOf" srcId="{8FC95DF2-49DB-4D0C-8E85-86D91DDA4022}" destId="{2C9E6CCE-5BDD-408F-A191-C1E8C0A38A1D}" srcOrd="0" destOrd="0" presId="urn:microsoft.com/office/officeart/2005/8/layout/hierarchy2"/>
    <dgm:cxn modelId="{4F8B9B07-5C90-4694-9331-3B51034AB76A}" type="presParOf" srcId="{8FC95DF2-49DB-4D0C-8E85-86D91DDA4022}" destId="{A559EC1A-89B7-4D98-8F7F-718B7BEE5FDC}" srcOrd="1" destOrd="0" presId="urn:microsoft.com/office/officeart/2005/8/layout/hierarchy2"/>
    <dgm:cxn modelId="{408E7643-57E5-4A69-B628-BD56DD52BF47}" type="presParOf" srcId="{29D17CB8-C933-474A-B8E4-F08B2F7A1778}" destId="{F864492D-F640-4F6F-A326-411591575F6A}" srcOrd="2" destOrd="0" presId="urn:microsoft.com/office/officeart/2005/8/layout/hierarchy2"/>
    <dgm:cxn modelId="{8E30864B-74E7-4FF0-BE2C-25B61B357B57}" type="presParOf" srcId="{F864492D-F640-4F6F-A326-411591575F6A}" destId="{34CD71B6-195F-4E23-A4E3-4B0C4453A1EE}" srcOrd="0" destOrd="0" presId="urn:microsoft.com/office/officeart/2005/8/layout/hierarchy2"/>
    <dgm:cxn modelId="{102F17C3-302E-4372-B1E5-6FCCDAB93E69}" type="presParOf" srcId="{29D17CB8-C933-474A-B8E4-F08B2F7A1778}" destId="{B8175A80-2DA4-48A6-8815-596D887BBF8E}" srcOrd="3" destOrd="0" presId="urn:microsoft.com/office/officeart/2005/8/layout/hierarchy2"/>
    <dgm:cxn modelId="{862B3BE6-F017-4BE0-A444-D00B6DD01413}" type="presParOf" srcId="{B8175A80-2DA4-48A6-8815-596D887BBF8E}" destId="{24077C03-573C-4AD8-9B1A-56AFC331AC60}" srcOrd="0" destOrd="0" presId="urn:microsoft.com/office/officeart/2005/8/layout/hierarchy2"/>
    <dgm:cxn modelId="{F44D9ED5-0C9E-4D26-8240-C4A1E5C60730}" type="presParOf" srcId="{B8175A80-2DA4-48A6-8815-596D887BBF8E}" destId="{1F057B18-CA2C-4434-8E17-C2BC27C22D1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8A4F1-061A-4F7E-987C-E59D34CBE9C9}">
      <dsp:nvSpPr>
        <dsp:cNvPr id="0" name=""/>
        <dsp:cNvSpPr/>
      </dsp:nvSpPr>
      <dsp:spPr>
        <a:xfrm>
          <a:off x="392722" y="1898367"/>
          <a:ext cx="2199619" cy="1099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Meliponicultura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5 municipios</a:t>
          </a:r>
          <a:endParaRPr lang="es-NI" sz="1200" kern="1200" dirty="0"/>
        </a:p>
      </dsp:txBody>
      <dsp:txXfrm>
        <a:off x="424934" y="1930579"/>
        <a:ext cx="2135195" cy="1035385"/>
      </dsp:txXfrm>
    </dsp:sp>
    <dsp:sp modelId="{D63B9EE4-E749-45B9-90A9-DDED98A10D3F}">
      <dsp:nvSpPr>
        <dsp:cNvPr id="0" name=""/>
        <dsp:cNvSpPr/>
      </dsp:nvSpPr>
      <dsp:spPr>
        <a:xfrm rot="18289469">
          <a:off x="2261908" y="1795666"/>
          <a:ext cx="154071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40715" y="2021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500" kern="1200"/>
        </a:p>
      </dsp:txBody>
      <dsp:txXfrm>
        <a:off x="2993748" y="1777363"/>
        <a:ext cx="77035" cy="77035"/>
      </dsp:txXfrm>
    </dsp:sp>
    <dsp:sp modelId="{0DDCC404-7650-44A4-919A-6E258303E928}">
      <dsp:nvSpPr>
        <dsp:cNvPr id="0" name=""/>
        <dsp:cNvSpPr/>
      </dsp:nvSpPr>
      <dsp:spPr>
        <a:xfrm>
          <a:off x="3472190" y="633586"/>
          <a:ext cx="2199619" cy="1099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Hombres 15 </a:t>
          </a:r>
          <a:endParaRPr lang="es-NI" sz="1200" kern="1200" dirty="0"/>
        </a:p>
      </dsp:txBody>
      <dsp:txXfrm>
        <a:off x="3504402" y="665798"/>
        <a:ext cx="2135195" cy="1035385"/>
      </dsp:txXfrm>
    </dsp:sp>
    <dsp:sp modelId="{5C43CA57-AE3F-40BB-8E87-6076C1047EA3}">
      <dsp:nvSpPr>
        <dsp:cNvPr id="0" name=""/>
        <dsp:cNvSpPr/>
      </dsp:nvSpPr>
      <dsp:spPr>
        <a:xfrm rot="19457599">
          <a:off x="5569965" y="847080"/>
          <a:ext cx="108353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83536" y="2021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500" kern="1200"/>
        </a:p>
      </dsp:txBody>
      <dsp:txXfrm>
        <a:off x="6084645" y="840207"/>
        <a:ext cx="54176" cy="54176"/>
      </dsp:txXfrm>
    </dsp:sp>
    <dsp:sp modelId="{8CF4CCF5-2263-4599-9ED3-5A7FA97A79D5}">
      <dsp:nvSpPr>
        <dsp:cNvPr id="0" name=""/>
        <dsp:cNvSpPr/>
      </dsp:nvSpPr>
      <dsp:spPr>
        <a:xfrm>
          <a:off x="6551657" y="1195"/>
          <a:ext cx="2199619" cy="1099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Urbano 15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Rural 5</a:t>
          </a:r>
          <a:endParaRPr lang="es-NI" sz="1200" kern="1200" dirty="0"/>
        </a:p>
      </dsp:txBody>
      <dsp:txXfrm>
        <a:off x="6583869" y="33407"/>
        <a:ext cx="2135195" cy="1035385"/>
      </dsp:txXfrm>
    </dsp:sp>
    <dsp:sp modelId="{514EDAB7-5560-4874-B699-7D4F05DD8E29}">
      <dsp:nvSpPr>
        <dsp:cNvPr id="0" name=""/>
        <dsp:cNvSpPr/>
      </dsp:nvSpPr>
      <dsp:spPr>
        <a:xfrm rot="2142401">
          <a:off x="5569965" y="1479471"/>
          <a:ext cx="108353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83536" y="2021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500" kern="1200"/>
        </a:p>
      </dsp:txBody>
      <dsp:txXfrm>
        <a:off x="6084645" y="1472598"/>
        <a:ext cx="54176" cy="54176"/>
      </dsp:txXfrm>
    </dsp:sp>
    <dsp:sp modelId="{C6C982D7-9A27-4C01-AC7F-C8B8F7DD9863}">
      <dsp:nvSpPr>
        <dsp:cNvPr id="0" name=""/>
        <dsp:cNvSpPr/>
      </dsp:nvSpPr>
      <dsp:spPr>
        <a:xfrm>
          <a:off x="6551657" y="1265976"/>
          <a:ext cx="2199619" cy="1099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Tipos de abejas : 15 variedades </a:t>
          </a:r>
          <a:endParaRPr lang="es-NI" sz="1200" kern="1200" dirty="0"/>
        </a:p>
      </dsp:txBody>
      <dsp:txXfrm>
        <a:off x="6583869" y="1298188"/>
        <a:ext cx="2135195" cy="1035385"/>
      </dsp:txXfrm>
    </dsp:sp>
    <dsp:sp modelId="{9814AC58-B087-4DCE-9C72-3F7F6EFF57DC}">
      <dsp:nvSpPr>
        <dsp:cNvPr id="0" name=""/>
        <dsp:cNvSpPr/>
      </dsp:nvSpPr>
      <dsp:spPr>
        <a:xfrm rot="3310531">
          <a:off x="2261908" y="3060448"/>
          <a:ext cx="154071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40715" y="2021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500" kern="1200"/>
        </a:p>
      </dsp:txBody>
      <dsp:txXfrm>
        <a:off x="2993748" y="3042145"/>
        <a:ext cx="77035" cy="77035"/>
      </dsp:txXfrm>
    </dsp:sp>
    <dsp:sp modelId="{44A160D7-76E7-41DF-AD41-6EC4EA1C146C}">
      <dsp:nvSpPr>
        <dsp:cNvPr id="0" name=""/>
        <dsp:cNvSpPr/>
      </dsp:nvSpPr>
      <dsp:spPr>
        <a:xfrm>
          <a:off x="3472190" y="3163148"/>
          <a:ext cx="2199619" cy="1099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Mujeres 5</a:t>
          </a:r>
          <a:endParaRPr lang="es-NI" sz="1200" kern="1200" dirty="0"/>
        </a:p>
      </dsp:txBody>
      <dsp:txXfrm>
        <a:off x="3504402" y="3195360"/>
        <a:ext cx="2135195" cy="1035385"/>
      </dsp:txXfrm>
    </dsp:sp>
    <dsp:sp modelId="{87FE7FCD-8C83-4730-A625-AF006E36BD79}">
      <dsp:nvSpPr>
        <dsp:cNvPr id="0" name=""/>
        <dsp:cNvSpPr/>
      </dsp:nvSpPr>
      <dsp:spPr>
        <a:xfrm rot="19457599">
          <a:off x="5569965" y="3376643"/>
          <a:ext cx="108353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83536" y="2021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500" kern="1200"/>
        </a:p>
      </dsp:txBody>
      <dsp:txXfrm>
        <a:off x="6084645" y="3369770"/>
        <a:ext cx="54176" cy="54176"/>
      </dsp:txXfrm>
    </dsp:sp>
    <dsp:sp modelId="{2C9E6CCE-5BDD-408F-A191-C1E8C0A38A1D}">
      <dsp:nvSpPr>
        <dsp:cNvPr id="0" name=""/>
        <dsp:cNvSpPr/>
      </dsp:nvSpPr>
      <dsp:spPr>
        <a:xfrm>
          <a:off x="6551657" y="2530758"/>
          <a:ext cx="2199619" cy="1099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objetivos: polinización, conservación, y comercial.</a:t>
          </a:r>
          <a:endParaRPr lang="es-NI" sz="1200" kern="1200" dirty="0"/>
        </a:p>
      </dsp:txBody>
      <dsp:txXfrm>
        <a:off x="6583869" y="2562970"/>
        <a:ext cx="2135195" cy="1035385"/>
      </dsp:txXfrm>
    </dsp:sp>
    <dsp:sp modelId="{F864492D-F640-4F6F-A326-411591575F6A}">
      <dsp:nvSpPr>
        <dsp:cNvPr id="0" name=""/>
        <dsp:cNvSpPr/>
      </dsp:nvSpPr>
      <dsp:spPr>
        <a:xfrm rot="2142401">
          <a:off x="5569965" y="4009034"/>
          <a:ext cx="108353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083536" y="2021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500" kern="1200"/>
        </a:p>
      </dsp:txBody>
      <dsp:txXfrm>
        <a:off x="6084645" y="4002160"/>
        <a:ext cx="54176" cy="54176"/>
      </dsp:txXfrm>
    </dsp:sp>
    <dsp:sp modelId="{24077C03-573C-4AD8-9B1A-56AFC331AC60}">
      <dsp:nvSpPr>
        <dsp:cNvPr id="0" name=""/>
        <dsp:cNvSpPr/>
      </dsp:nvSpPr>
      <dsp:spPr>
        <a:xfrm>
          <a:off x="6551657" y="3795539"/>
          <a:ext cx="2199619" cy="1099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Producción: cajas racionales(mas usado)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troncos secos,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recipiente plástico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200" kern="1200" dirty="0"/>
        </a:p>
      </dsp:txBody>
      <dsp:txXfrm>
        <a:off x="6583869" y="3827751"/>
        <a:ext cx="2135195" cy="1035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8A4F1-061A-4F7E-987C-E59D34CBE9C9}">
      <dsp:nvSpPr>
        <dsp:cNvPr id="0" name=""/>
        <dsp:cNvSpPr/>
      </dsp:nvSpPr>
      <dsp:spPr>
        <a:xfrm>
          <a:off x="3795" y="2827920"/>
          <a:ext cx="2404318" cy="1202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Meliponicultura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5 municipios</a:t>
          </a:r>
          <a:endParaRPr lang="es-NI" sz="800" kern="1200" dirty="0"/>
        </a:p>
      </dsp:txBody>
      <dsp:txXfrm>
        <a:off x="39005" y="2863130"/>
        <a:ext cx="2333898" cy="1131739"/>
      </dsp:txXfrm>
    </dsp:sp>
    <dsp:sp modelId="{D63B9EE4-E749-45B9-90A9-DDED98A10D3F}">
      <dsp:nvSpPr>
        <dsp:cNvPr id="0" name=""/>
        <dsp:cNvSpPr/>
      </dsp:nvSpPr>
      <dsp:spPr>
        <a:xfrm rot="18289469">
          <a:off x="2046929" y="2721982"/>
          <a:ext cx="1684095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684095" y="157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600" kern="1200"/>
        </a:p>
      </dsp:txBody>
      <dsp:txXfrm>
        <a:off x="2846874" y="2695656"/>
        <a:ext cx="84204" cy="84204"/>
      </dsp:txXfrm>
    </dsp:sp>
    <dsp:sp modelId="{0DDCC404-7650-44A4-919A-6E258303E928}">
      <dsp:nvSpPr>
        <dsp:cNvPr id="0" name=""/>
        <dsp:cNvSpPr/>
      </dsp:nvSpPr>
      <dsp:spPr>
        <a:xfrm>
          <a:off x="3369840" y="1445437"/>
          <a:ext cx="2404318" cy="1202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Hombres 15 </a:t>
          </a:r>
          <a:endParaRPr lang="es-NI" sz="800" kern="1200" dirty="0"/>
        </a:p>
      </dsp:txBody>
      <dsp:txXfrm>
        <a:off x="3405050" y="1480647"/>
        <a:ext cx="2333898" cy="1131739"/>
      </dsp:txXfrm>
    </dsp:sp>
    <dsp:sp modelId="{5C43CA57-AE3F-40BB-8E87-6076C1047EA3}">
      <dsp:nvSpPr>
        <dsp:cNvPr id="0" name=""/>
        <dsp:cNvSpPr/>
      </dsp:nvSpPr>
      <dsp:spPr>
        <a:xfrm rot="19457599">
          <a:off x="5662837" y="1685119"/>
          <a:ext cx="1184370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184370" y="1577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500" kern="1200"/>
        </a:p>
      </dsp:txBody>
      <dsp:txXfrm>
        <a:off x="6225413" y="1671286"/>
        <a:ext cx="59218" cy="59218"/>
      </dsp:txXfrm>
    </dsp:sp>
    <dsp:sp modelId="{8CF4CCF5-2263-4599-9ED3-5A7FA97A79D5}">
      <dsp:nvSpPr>
        <dsp:cNvPr id="0" name=""/>
        <dsp:cNvSpPr/>
      </dsp:nvSpPr>
      <dsp:spPr>
        <a:xfrm>
          <a:off x="6735886" y="754195"/>
          <a:ext cx="2404318" cy="1202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err="1" smtClean="0"/>
            <a:t>Comercializacion</a:t>
          </a:r>
          <a:r>
            <a:rPr lang="es-ES" sz="800" kern="1200" dirty="0" smtClean="0"/>
            <a:t>: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Miel(mas comercializado)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Polen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colmenas</a:t>
          </a:r>
        </a:p>
      </dsp:txBody>
      <dsp:txXfrm>
        <a:off x="6771096" y="789405"/>
        <a:ext cx="2333898" cy="1131739"/>
      </dsp:txXfrm>
    </dsp:sp>
    <dsp:sp modelId="{514EDAB7-5560-4874-B699-7D4F05DD8E29}">
      <dsp:nvSpPr>
        <dsp:cNvPr id="0" name=""/>
        <dsp:cNvSpPr/>
      </dsp:nvSpPr>
      <dsp:spPr>
        <a:xfrm rot="2142401">
          <a:off x="5662837" y="2376361"/>
          <a:ext cx="1184370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184370" y="1577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500" kern="1200"/>
        </a:p>
      </dsp:txBody>
      <dsp:txXfrm>
        <a:off x="6225413" y="2362528"/>
        <a:ext cx="59218" cy="59218"/>
      </dsp:txXfrm>
    </dsp:sp>
    <dsp:sp modelId="{C6C982D7-9A27-4C01-AC7F-C8B8F7DD9863}">
      <dsp:nvSpPr>
        <dsp:cNvPr id="0" name=""/>
        <dsp:cNvSpPr/>
      </dsp:nvSpPr>
      <dsp:spPr>
        <a:xfrm>
          <a:off x="6735886" y="2136678"/>
          <a:ext cx="2404318" cy="1202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Usos dela miel: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Medicina Natural(mas usado)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err="1" smtClean="0"/>
            <a:t>Alimentacion</a:t>
          </a:r>
          <a:r>
            <a:rPr lang="es-ES" sz="800" kern="1200" dirty="0" smtClean="0"/>
            <a:t> </a:t>
          </a:r>
          <a:endParaRPr lang="es-NI" sz="800" kern="1200" dirty="0"/>
        </a:p>
      </dsp:txBody>
      <dsp:txXfrm>
        <a:off x="6771096" y="2171888"/>
        <a:ext cx="2333898" cy="1131739"/>
      </dsp:txXfrm>
    </dsp:sp>
    <dsp:sp modelId="{9814AC58-B087-4DCE-9C72-3F7F6EFF57DC}">
      <dsp:nvSpPr>
        <dsp:cNvPr id="0" name=""/>
        <dsp:cNvSpPr/>
      </dsp:nvSpPr>
      <dsp:spPr>
        <a:xfrm rot="3310531">
          <a:off x="2046929" y="4104465"/>
          <a:ext cx="1684095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684095" y="157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600" kern="1200"/>
        </a:p>
      </dsp:txBody>
      <dsp:txXfrm>
        <a:off x="2846874" y="4078139"/>
        <a:ext cx="84204" cy="84204"/>
      </dsp:txXfrm>
    </dsp:sp>
    <dsp:sp modelId="{44A160D7-76E7-41DF-AD41-6EC4EA1C146C}">
      <dsp:nvSpPr>
        <dsp:cNvPr id="0" name=""/>
        <dsp:cNvSpPr/>
      </dsp:nvSpPr>
      <dsp:spPr>
        <a:xfrm>
          <a:off x="3369840" y="4210403"/>
          <a:ext cx="2404318" cy="1202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Mujeres 5</a:t>
          </a:r>
          <a:endParaRPr lang="es-NI" sz="800" kern="1200" dirty="0"/>
        </a:p>
      </dsp:txBody>
      <dsp:txXfrm>
        <a:off x="3405050" y="4245613"/>
        <a:ext cx="2333898" cy="1131739"/>
      </dsp:txXfrm>
    </dsp:sp>
    <dsp:sp modelId="{87FE7FCD-8C83-4730-A625-AF006E36BD79}">
      <dsp:nvSpPr>
        <dsp:cNvPr id="0" name=""/>
        <dsp:cNvSpPr/>
      </dsp:nvSpPr>
      <dsp:spPr>
        <a:xfrm rot="19464011">
          <a:off x="5663193" y="4450085"/>
          <a:ext cx="1187454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187454" y="1577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500" kern="1200"/>
        </a:p>
      </dsp:txBody>
      <dsp:txXfrm>
        <a:off x="6227234" y="4436175"/>
        <a:ext cx="59372" cy="59372"/>
      </dsp:txXfrm>
    </dsp:sp>
    <dsp:sp modelId="{2C9E6CCE-5BDD-408F-A191-C1E8C0A38A1D}">
      <dsp:nvSpPr>
        <dsp:cNvPr id="0" name=""/>
        <dsp:cNvSpPr/>
      </dsp:nvSpPr>
      <dsp:spPr>
        <a:xfrm>
          <a:off x="6739681" y="3519161"/>
          <a:ext cx="2404318" cy="1202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 participación en el manejo: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Toda la familia(mayor participación)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err="1" smtClean="0"/>
            <a:t>Meliponicultor</a:t>
          </a:r>
          <a:endParaRPr lang="es-ES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Solo hijos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err="1" smtClean="0"/>
            <a:t>Espos</a:t>
          </a:r>
          <a:r>
            <a:rPr lang="es-ES" sz="800" kern="1200" dirty="0" smtClean="0"/>
            <a:t>@ </a:t>
          </a:r>
          <a:endParaRPr lang="es-NI" sz="800" kern="1200" dirty="0"/>
        </a:p>
      </dsp:txBody>
      <dsp:txXfrm>
        <a:off x="6774891" y="3554371"/>
        <a:ext cx="2333898" cy="1131739"/>
      </dsp:txXfrm>
    </dsp:sp>
    <dsp:sp modelId="{F864492D-F640-4F6F-A326-411591575F6A}">
      <dsp:nvSpPr>
        <dsp:cNvPr id="0" name=""/>
        <dsp:cNvSpPr/>
      </dsp:nvSpPr>
      <dsp:spPr>
        <a:xfrm rot="2142401">
          <a:off x="5662837" y="5141327"/>
          <a:ext cx="1184370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184370" y="1577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500" kern="1200"/>
        </a:p>
      </dsp:txBody>
      <dsp:txXfrm>
        <a:off x="6225413" y="5127494"/>
        <a:ext cx="59218" cy="59218"/>
      </dsp:txXfrm>
    </dsp:sp>
    <dsp:sp modelId="{24077C03-573C-4AD8-9B1A-56AFC331AC60}">
      <dsp:nvSpPr>
        <dsp:cNvPr id="0" name=""/>
        <dsp:cNvSpPr/>
      </dsp:nvSpPr>
      <dsp:spPr>
        <a:xfrm>
          <a:off x="6735886" y="4901644"/>
          <a:ext cx="2404318" cy="1202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Donde </a:t>
          </a:r>
          <a:r>
            <a:rPr lang="es-ES" sz="800" kern="1200" dirty="0" err="1" smtClean="0"/>
            <a:t>secomercializa</a:t>
          </a:r>
          <a:r>
            <a:rPr lang="es-ES" sz="800" kern="1200" dirty="0" smtClean="0"/>
            <a:t>: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Comunidad(mas comercialización)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Ferias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Puntos de venta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Consumo interno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800" kern="1200" dirty="0"/>
        </a:p>
      </dsp:txBody>
      <dsp:txXfrm>
        <a:off x="6771096" y="4936854"/>
        <a:ext cx="2333898" cy="1131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E6C4EB6E-6CE8-4EC9-9254-861F6C427853}" type="datetimeFigureOut">
              <a:rPr lang="es-NI" smtClean="0"/>
              <a:t>12/02/2020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BBB2D51-ECAB-4F63-9BEF-5677C120D20F}" type="slidenum">
              <a:rPr lang="es-NI" smtClean="0"/>
              <a:t>‹Nº›</a:t>
            </a:fld>
            <a:endParaRPr lang="es-NI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EB6E-6CE8-4EC9-9254-861F6C427853}" type="datetimeFigureOut">
              <a:rPr lang="es-NI" smtClean="0"/>
              <a:t>12/02/2020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2D51-ECAB-4F63-9BEF-5677C120D20F}" type="slidenum">
              <a:rPr lang="es-NI" smtClean="0"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EB6E-6CE8-4EC9-9254-861F6C427853}" type="datetimeFigureOut">
              <a:rPr lang="es-NI" smtClean="0"/>
              <a:t>12/02/2020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2D51-ECAB-4F63-9BEF-5677C120D20F}" type="slidenum">
              <a:rPr lang="es-NI" smtClean="0"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EB6E-6CE8-4EC9-9254-861F6C427853}" type="datetimeFigureOut">
              <a:rPr lang="es-NI" smtClean="0"/>
              <a:t>12/02/2020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2D51-ECAB-4F63-9BEF-5677C120D20F}" type="slidenum">
              <a:rPr lang="es-NI" smtClean="0"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EB6E-6CE8-4EC9-9254-861F6C427853}" type="datetimeFigureOut">
              <a:rPr lang="es-NI" smtClean="0"/>
              <a:t>12/02/2020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2D51-ECAB-4F63-9BEF-5677C120D20F}" type="slidenum">
              <a:rPr lang="es-NI" smtClean="0"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EB6E-6CE8-4EC9-9254-861F6C427853}" type="datetimeFigureOut">
              <a:rPr lang="es-NI" smtClean="0"/>
              <a:t>12/02/2020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2D51-ECAB-4F63-9BEF-5677C120D20F}" type="slidenum">
              <a:rPr lang="es-NI" smtClean="0"/>
              <a:t>‹Nº›</a:t>
            </a:fld>
            <a:endParaRPr lang="es-N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EB6E-6CE8-4EC9-9254-861F6C427853}" type="datetimeFigureOut">
              <a:rPr lang="es-NI" smtClean="0"/>
              <a:t>12/02/2020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2D51-ECAB-4F63-9BEF-5677C120D20F}" type="slidenum">
              <a:rPr lang="es-NI" smtClean="0"/>
              <a:t>‹Nº›</a:t>
            </a:fld>
            <a:endParaRPr lang="es-NI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EB6E-6CE8-4EC9-9254-861F6C427853}" type="datetimeFigureOut">
              <a:rPr lang="es-NI" smtClean="0"/>
              <a:t>12/02/2020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2D51-ECAB-4F63-9BEF-5677C120D20F}" type="slidenum">
              <a:rPr lang="es-NI" smtClean="0"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EB6E-6CE8-4EC9-9254-861F6C427853}" type="datetimeFigureOut">
              <a:rPr lang="es-NI" smtClean="0"/>
              <a:t>12/02/2020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2D51-ECAB-4F63-9BEF-5677C120D20F}" type="slidenum">
              <a:rPr lang="es-NI" smtClean="0"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EB6E-6CE8-4EC9-9254-861F6C427853}" type="datetimeFigureOut">
              <a:rPr lang="es-NI" smtClean="0"/>
              <a:t>12/02/2020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2D51-ECAB-4F63-9BEF-5677C120D20F}" type="slidenum">
              <a:rPr lang="es-NI" smtClean="0"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EB6E-6CE8-4EC9-9254-861F6C427853}" type="datetimeFigureOut">
              <a:rPr lang="es-NI" smtClean="0"/>
              <a:t>12/02/2020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B2D51-ECAB-4F63-9BEF-5677C120D20F}" type="slidenum">
              <a:rPr lang="es-NI" smtClean="0"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6C4EB6E-6CE8-4EC9-9254-861F6C427853}" type="datetimeFigureOut">
              <a:rPr lang="es-NI" smtClean="0"/>
              <a:t>12/02/2020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BBB2D51-ECAB-4F63-9BEF-5677C120D20F}" type="slidenum">
              <a:rPr lang="es-NI" smtClean="0"/>
              <a:t>‹Nº›</a:t>
            </a:fld>
            <a:endParaRPr lang="es-N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Meliponicultura</a:t>
            </a:r>
            <a:endParaRPr lang="es-NI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Grupo de trabajo sobre abejas  Carazo </a:t>
            </a:r>
            <a:r>
              <a:rPr lang="es-ES" dirty="0" smtClean="0"/>
              <a:t>–Nicaragua</a:t>
            </a:r>
          </a:p>
          <a:p>
            <a:r>
              <a:rPr lang="es-ES" err="1" smtClean="0"/>
              <a:t>Ing</a:t>
            </a:r>
            <a:r>
              <a:rPr lang="es-ES" smtClean="0"/>
              <a:t>. Eddy </a:t>
            </a:r>
            <a:r>
              <a:rPr lang="es-ES" dirty="0" smtClean="0"/>
              <a:t>Cruz</a:t>
            </a:r>
            <a:endParaRPr lang="es-NI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3600400" cy="3600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71915"/>
            <a:ext cx="1674316" cy="14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4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5576" y="260648"/>
            <a:ext cx="786388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 especies de flores prefieren</a:t>
            </a:r>
          </a:p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las Abejas </a:t>
            </a:r>
            <a:r>
              <a:rPr lang="es-E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Meliponas</a:t>
            </a:r>
            <a:endParaRPr lang="es-E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78035" y="1988840"/>
            <a:ext cx="2548968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Flores de:</a:t>
            </a:r>
          </a:p>
          <a:p>
            <a:pPr algn="ctr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Arboles frutales </a:t>
            </a:r>
          </a:p>
          <a:p>
            <a:pPr algn="ctr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Arboles forestales</a:t>
            </a:r>
          </a:p>
          <a:p>
            <a:pPr algn="ctr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Arbustos </a:t>
            </a:r>
          </a:p>
          <a:p>
            <a:pPr algn="ctr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Cultivos perennes</a:t>
            </a:r>
          </a:p>
          <a:p>
            <a:pPr algn="ctr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Ornamentales </a:t>
            </a:r>
          </a:p>
          <a:p>
            <a:pPr algn="ctr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Enredaderas </a:t>
            </a:r>
            <a:endParaRPr lang="es-E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Medicinales </a:t>
            </a:r>
          </a:p>
          <a:p>
            <a:pPr algn="ctr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Orquídeas </a:t>
            </a:r>
          </a:p>
          <a:p>
            <a:pPr algn="ctr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Charrales</a:t>
            </a:r>
          </a:p>
          <a:p>
            <a:pPr algn="ctr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Cactus (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pitaya</a:t>
            </a:r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48880"/>
            <a:ext cx="3546128" cy="255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9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59832" y="1124744"/>
            <a:ext cx="2967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GRACIAS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04864"/>
            <a:ext cx="34861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28663" y="549275"/>
            <a:ext cx="7772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NI" sz="54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altLang="es-NI" sz="4800" dirty="0">
                <a:solidFill>
                  <a:schemeClr val="tx1"/>
                </a:solidFill>
                <a:latin typeface="Calibri" panose="020F0502020204030204" pitchFamily="34" charset="0"/>
              </a:rPr>
              <a:t>LA MELIPONICULTURA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0375" y="1844675"/>
            <a:ext cx="806608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s-ES" altLang="es-NI" sz="2800" dirty="0">
                <a:solidFill>
                  <a:schemeClr val="tx1"/>
                </a:solidFill>
                <a:latin typeface="Calibri" panose="020F0502020204030204" pitchFamily="34" charset="0"/>
              </a:rPr>
              <a:t>Es el arte de criar abejas </a:t>
            </a:r>
            <a:r>
              <a:rPr lang="es-ES" altLang="es-NI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nativas, logrando </a:t>
            </a:r>
            <a:r>
              <a:rPr lang="es-ES" altLang="es-NI" sz="2800" dirty="0">
                <a:solidFill>
                  <a:schemeClr val="tx1"/>
                </a:solidFill>
                <a:latin typeface="Calibri" panose="020F0502020204030204" pitchFamily="34" charset="0"/>
              </a:rPr>
              <a:t>su reproducción y explotación </a:t>
            </a:r>
            <a:r>
              <a:rPr lang="es-ES" altLang="es-NI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racional utilizando </a:t>
            </a:r>
            <a:r>
              <a:rPr lang="es-ES" altLang="es-NI" sz="2800" dirty="0">
                <a:solidFill>
                  <a:schemeClr val="tx1"/>
                </a:solidFill>
                <a:latin typeface="Calibri" panose="020F0502020204030204" pitchFamily="34" charset="0"/>
              </a:rPr>
              <a:t>herramientas y cajas racionales que permitan manipular las abejas sin afectar los nidos de </a:t>
            </a:r>
            <a:r>
              <a:rPr lang="es-ES" altLang="es-NI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cría ni sus recursos.</a:t>
            </a:r>
            <a:endParaRPr lang="es-ES" altLang="es-NI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7 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323" y="3757779"/>
            <a:ext cx="2304256" cy="2263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793524"/>
            <a:ext cx="2527449" cy="22277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079" y="3757779"/>
            <a:ext cx="2686272" cy="226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6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err="1" smtClean="0"/>
              <a:t>Melipona</a:t>
            </a:r>
            <a:endParaRPr lang="es-NI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 dirty="0"/>
          </a:p>
        </p:txBody>
      </p:sp>
      <p:pic>
        <p:nvPicPr>
          <p:cNvPr id="2050" name="Picture 2" descr="Image result for melipona beeche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3419872" cy="274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85739" y="6228020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/>
              <a:t>M. </a:t>
            </a:r>
            <a:r>
              <a:rPr lang="es-ES" i="1" dirty="0" err="1" smtClean="0"/>
              <a:t>beecheii</a:t>
            </a:r>
            <a:endParaRPr lang="es-NI" i="1" dirty="0"/>
          </a:p>
        </p:txBody>
      </p:sp>
      <p:pic>
        <p:nvPicPr>
          <p:cNvPr id="2052" name="Picture 4" descr="Image result for melipona fasci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47575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844337" y="6228020"/>
            <a:ext cx="121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/>
              <a:t>M. </a:t>
            </a:r>
            <a:r>
              <a:rPr lang="es-ES" i="1" dirty="0" err="1" smtClean="0"/>
              <a:t>fasciata</a:t>
            </a:r>
            <a:endParaRPr lang="es-NI" i="1" dirty="0"/>
          </a:p>
        </p:txBody>
      </p:sp>
    </p:spTree>
    <p:extLst>
      <p:ext uri="{BB962C8B-B14F-4D97-AF65-F5344CB8AC3E}">
        <p14:creationId xmlns:p14="http://schemas.microsoft.com/office/powerpoint/2010/main" val="388556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err="1" smtClean="0"/>
              <a:t>Trigona</a:t>
            </a:r>
            <a:r>
              <a:rPr lang="es-ES" i="1" dirty="0" err="1"/>
              <a:t>s</a:t>
            </a:r>
            <a:endParaRPr lang="es-NI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NI" dirty="0"/>
          </a:p>
        </p:txBody>
      </p:sp>
      <p:pic>
        <p:nvPicPr>
          <p:cNvPr id="3074" name="Picture 2" descr="Image result for trigona fulvivent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4085960" cy="229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398776" y="5919781"/>
            <a:ext cx="207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err="1" smtClean="0"/>
              <a:t>Trigona</a:t>
            </a:r>
            <a:r>
              <a:rPr lang="es-ES" i="1" dirty="0" smtClean="0"/>
              <a:t> </a:t>
            </a:r>
            <a:r>
              <a:rPr lang="es-ES" i="1" dirty="0" err="1" smtClean="0"/>
              <a:t>fulviventris</a:t>
            </a:r>
            <a:endParaRPr lang="es-NI" dirty="0"/>
          </a:p>
        </p:txBody>
      </p:sp>
      <p:sp>
        <p:nvSpPr>
          <p:cNvPr id="5" name="AutoShape 4" descr="Image result for trigona fulviventr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/>
          </a:p>
        </p:txBody>
      </p:sp>
      <p:pic>
        <p:nvPicPr>
          <p:cNvPr id="3078" name="Picture 6" descr="Image result for trigona fulviventr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51239"/>
            <a:ext cx="3429360" cy="257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652120" y="6104447"/>
            <a:ext cx="193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Nido de “</a:t>
            </a:r>
            <a:r>
              <a:rPr lang="es-ES" i="1" dirty="0" err="1" smtClean="0"/>
              <a:t>Trigona</a:t>
            </a:r>
            <a:r>
              <a:rPr lang="es-ES" i="1" dirty="0" smtClean="0"/>
              <a:t>”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388556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3693691" y="2564904"/>
            <a:ext cx="1803796" cy="1803796"/>
            <a:chOff x="5194101" y="2527101"/>
            <a:chExt cx="1803796" cy="1803796"/>
          </a:xfrm>
        </p:grpSpPr>
        <p:sp>
          <p:nvSpPr>
            <p:cNvPr id="3" name="Elipse 2"/>
            <p:cNvSpPr/>
            <p:nvPr/>
          </p:nvSpPr>
          <p:spPr>
            <a:xfrm>
              <a:off x="5194101" y="2527101"/>
              <a:ext cx="1803796" cy="18037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Elipse 4"/>
            <p:cNvSpPr/>
            <p:nvPr/>
          </p:nvSpPr>
          <p:spPr>
            <a:xfrm>
              <a:off x="5365636" y="2791261"/>
              <a:ext cx="1539636" cy="1275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b="1" kern="1200" dirty="0" smtClean="0">
                  <a:solidFill>
                    <a:schemeClr val="bg1"/>
                  </a:solidFill>
                </a:rPr>
                <a:t>Meliponicultura</a:t>
              </a:r>
              <a:endParaRPr lang="es-NI" sz="15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3693691" y="72177"/>
            <a:ext cx="1803796" cy="1803796"/>
            <a:chOff x="5194101" y="2804"/>
            <a:chExt cx="1803796" cy="1803796"/>
          </a:xfrm>
        </p:grpSpPr>
        <p:sp>
          <p:nvSpPr>
            <p:cNvPr id="6" name="Elipse 5"/>
            <p:cNvSpPr/>
            <p:nvPr/>
          </p:nvSpPr>
          <p:spPr>
            <a:xfrm>
              <a:off x="5194101" y="2804"/>
              <a:ext cx="1803796" cy="18037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e 4"/>
            <p:cNvSpPr/>
            <p:nvPr/>
          </p:nvSpPr>
          <p:spPr>
            <a:xfrm>
              <a:off x="5458261" y="266964"/>
              <a:ext cx="1275476" cy="1275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b="1" kern="1200" dirty="0" smtClean="0">
                  <a:solidFill>
                    <a:schemeClr val="bg1"/>
                  </a:solidFill>
                </a:rPr>
                <a:t>Rescate de la biodiversidad</a:t>
              </a:r>
              <a:endParaRPr lang="es-NI" sz="15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288944" y="2050960"/>
            <a:ext cx="613290" cy="381864"/>
            <a:chOff x="5789354" y="1986726"/>
            <a:chExt cx="613290" cy="381864"/>
          </a:xfrm>
        </p:grpSpPr>
        <p:sp>
          <p:nvSpPr>
            <p:cNvPr id="9" name="Flecha derecha 8"/>
            <p:cNvSpPr/>
            <p:nvPr/>
          </p:nvSpPr>
          <p:spPr>
            <a:xfrm rot="16200000">
              <a:off x="5905067" y="1871013"/>
              <a:ext cx="381864" cy="61329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lecha derecha 4"/>
            <p:cNvSpPr/>
            <p:nvPr/>
          </p:nvSpPr>
          <p:spPr>
            <a:xfrm rot="16200000">
              <a:off x="5962347" y="2050951"/>
              <a:ext cx="267305" cy="36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NI" sz="1200" kern="120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6407671" y="2564904"/>
            <a:ext cx="1803796" cy="1803796"/>
            <a:chOff x="7718398" y="2527101"/>
            <a:chExt cx="1803796" cy="1803796"/>
          </a:xfrm>
        </p:grpSpPr>
        <p:sp>
          <p:nvSpPr>
            <p:cNvPr id="12" name="Elipse 11"/>
            <p:cNvSpPr/>
            <p:nvPr/>
          </p:nvSpPr>
          <p:spPr>
            <a:xfrm>
              <a:off x="7718398" y="2527101"/>
              <a:ext cx="1803796" cy="180379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Elipse 4"/>
            <p:cNvSpPr/>
            <p:nvPr/>
          </p:nvSpPr>
          <p:spPr>
            <a:xfrm>
              <a:off x="7982558" y="2791261"/>
              <a:ext cx="1275476" cy="1275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b="1" kern="1200" dirty="0" smtClean="0">
                  <a:solidFill>
                    <a:schemeClr val="bg1"/>
                  </a:solidFill>
                </a:rPr>
                <a:t>Producción y reproducción</a:t>
              </a:r>
              <a:endParaRPr lang="es-NI" sz="15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3693691" y="5054204"/>
            <a:ext cx="1803796" cy="1803796"/>
            <a:chOff x="5194101" y="5051398"/>
            <a:chExt cx="1803796" cy="1803796"/>
          </a:xfrm>
          <a:solidFill>
            <a:srgbClr val="FFFF00"/>
          </a:solidFill>
        </p:grpSpPr>
        <p:sp>
          <p:nvSpPr>
            <p:cNvPr id="15" name="Elipse 14"/>
            <p:cNvSpPr/>
            <p:nvPr/>
          </p:nvSpPr>
          <p:spPr>
            <a:xfrm>
              <a:off x="5194101" y="5051398"/>
              <a:ext cx="1803796" cy="180379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Elipse 4"/>
            <p:cNvSpPr/>
            <p:nvPr/>
          </p:nvSpPr>
          <p:spPr>
            <a:xfrm>
              <a:off x="5458261" y="5315558"/>
              <a:ext cx="1275476" cy="12754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b="1" kern="1200" dirty="0" smtClean="0">
                  <a:solidFill>
                    <a:schemeClr val="bg1"/>
                  </a:solidFill>
                </a:rPr>
                <a:t>Mejora económica</a:t>
              </a:r>
              <a:endParaRPr lang="es-NI" sz="15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978926" y="2582074"/>
            <a:ext cx="1803796" cy="1803796"/>
            <a:chOff x="2669804" y="2527101"/>
            <a:chExt cx="1803796" cy="1803796"/>
          </a:xfrm>
        </p:grpSpPr>
        <p:sp>
          <p:nvSpPr>
            <p:cNvPr id="18" name="Elipse 17"/>
            <p:cNvSpPr/>
            <p:nvPr/>
          </p:nvSpPr>
          <p:spPr>
            <a:xfrm>
              <a:off x="2669804" y="2527101"/>
              <a:ext cx="1803796" cy="180379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Elipse 4"/>
            <p:cNvSpPr/>
            <p:nvPr/>
          </p:nvSpPr>
          <p:spPr>
            <a:xfrm>
              <a:off x="2933964" y="2791261"/>
              <a:ext cx="1275476" cy="12754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b="1" kern="1200" dirty="0" smtClean="0">
                  <a:solidFill>
                    <a:schemeClr val="bg1"/>
                  </a:solidFill>
                </a:rPr>
                <a:t>Conservación de la especie </a:t>
              </a:r>
              <a:endParaRPr lang="es-NI" sz="15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5761647" y="3160157"/>
            <a:ext cx="381864" cy="613290"/>
            <a:chOff x="7156408" y="3122354"/>
            <a:chExt cx="381864" cy="613290"/>
          </a:xfrm>
          <a:solidFill>
            <a:srgbClr val="7030A0"/>
          </a:solidFill>
        </p:grpSpPr>
        <p:sp>
          <p:nvSpPr>
            <p:cNvPr id="24" name="Flecha derecha 23"/>
            <p:cNvSpPr/>
            <p:nvPr/>
          </p:nvSpPr>
          <p:spPr>
            <a:xfrm>
              <a:off x="7156408" y="3122354"/>
              <a:ext cx="381864" cy="61329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lecha derecha 4"/>
            <p:cNvSpPr/>
            <p:nvPr/>
          </p:nvSpPr>
          <p:spPr>
            <a:xfrm>
              <a:off x="7156408" y="3245012"/>
              <a:ext cx="267305" cy="3679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NI" sz="1200" kern="1200"/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3139269" y="3160428"/>
            <a:ext cx="381864" cy="613290"/>
            <a:chOff x="4653726" y="3122354"/>
            <a:chExt cx="381864" cy="613290"/>
          </a:xfrm>
        </p:grpSpPr>
        <p:sp>
          <p:nvSpPr>
            <p:cNvPr id="27" name="Flecha derecha 26"/>
            <p:cNvSpPr/>
            <p:nvPr/>
          </p:nvSpPr>
          <p:spPr>
            <a:xfrm rot="10800000">
              <a:off x="4653726" y="3122354"/>
              <a:ext cx="381864" cy="61329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lecha derecha 4"/>
            <p:cNvSpPr/>
            <p:nvPr/>
          </p:nvSpPr>
          <p:spPr>
            <a:xfrm rot="21600000">
              <a:off x="4768285" y="3245012"/>
              <a:ext cx="267305" cy="36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NI" sz="1200" kern="1200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4288944" y="4599112"/>
            <a:ext cx="613290" cy="381864"/>
            <a:chOff x="5789354" y="4489408"/>
            <a:chExt cx="613290" cy="381864"/>
          </a:xfrm>
          <a:solidFill>
            <a:srgbClr val="FFFF00"/>
          </a:solidFill>
        </p:grpSpPr>
        <p:sp>
          <p:nvSpPr>
            <p:cNvPr id="30" name="Flecha derecha 29"/>
            <p:cNvSpPr/>
            <p:nvPr/>
          </p:nvSpPr>
          <p:spPr>
            <a:xfrm rot="5400000">
              <a:off x="5905067" y="4373695"/>
              <a:ext cx="381864" cy="61329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Flecha derecha 4"/>
            <p:cNvSpPr/>
            <p:nvPr/>
          </p:nvSpPr>
          <p:spPr>
            <a:xfrm rot="5400000">
              <a:off x="5962347" y="4439074"/>
              <a:ext cx="267305" cy="36797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NI" sz="1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0034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47864" y="116632"/>
            <a:ext cx="25371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i="1" dirty="0" smtClean="0"/>
              <a:t>Avances</a:t>
            </a:r>
            <a:r>
              <a:rPr lang="es-ES" i="1" dirty="0" smtClean="0"/>
              <a:t> </a:t>
            </a:r>
            <a:endParaRPr lang="es-NI" dirty="0"/>
          </a:p>
        </p:txBody>
      </p:sp>
      <p:sp>
        <p:nvSpPr>
          <p:cNvPr id="3" name="Rectángulo 2"/>
          <p:cNvSpPr/>
          <p:nvPr/>
        </p:nvSpPr>
        <p:spPr>
          <a:xfrm>
            <a:off x="547964" y="836712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i="1" dirty="0" smtClean="0"/>
              <a:t>En todo el año 2019 se desarrollo toda una estrategia de investigación sobre las Abejas</a:t>
            </a:r>
          </a:p>
          <a:p>
            <a:pPr algn="ctr"/>
            <a:r>
              <a:rPr lang="es-ES" i="1" dirty="0" smtClean="0"/>
              <a:t> nativas, que involucraba  a organizaciones aliadas y universidades. Esta investigación estaba </a:t>
            </a:r>
          </a:p>
          <a:p>
            <a:pPr algn="ctr"/>
            <a:r>
              <a:rPr lang="es-ES" i="1" dirty="0" smtClean="0"/>
              <a:t>Orientada a poder encontrar resultados mas concretos sobre las variedades de Abejas criollas </a:t>
            </a:r>
          </a:p>
          <a:p>
            <a:pPr algn="ctr"/>
            <a:r>
              <a:rPr lang="es-ES" i="1" dirty="0" smtClean="0"/>
              <a:t>existentes en la zona de Carazo y las diferentes importancias que están representan.</a:t>
            </a:r>
          </a:p>
          <a:p>
            <a:pPr algn="ctr"/>
            <a:endParaRPr lang="es-ES" i="1" dirty="0" smtClean="0"/>
          </a:p>
          <a:p>
            <a:pPr algn="ctr"/>
            <a:r>
              <a:rPr lang="es-ES" i="1" dirty="0" smtClean="0"/>
              <a:t>Nuestro mayor logro fue el de poder desarrollar un documento tipo encuesta para</a:t>
            </a:r>
          </a:p>
          <a:p>
            <a:pPr algn="ctr"/>
            <a:r>
              <a:rPr lang="es-ES" i="1" dirty="0" smtClean="0"/>
              <a:t> sistematizar toda la información y todo el conocimiento que esta en mano de los </a:t>
            </a:r>
            <a:r>
              <a:rPr lang="es-ES" i="1" dirty="0" err="1" smtClean="0"/>
              <a:t>meliponicultores</a:t>
            </a:r>
            <a:r>
              <a:rPr lang="es-ES" i="1" dirty="0" smtClean="0"/>
              <a:t>. </a:t>
            </a:r>
            <a:endParaRPr lang="es-NI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76033"/>
            <a:ext cx="4314056" cy="261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15816" y="116632"/>
            <a:ext cx="32882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i="1" dirty="0" smtClean="0"/>
              <a:t>Resultados</a:t>
            </a:r>
            <a:endParaRPr lang="es-NI" sz="5400" dirty="0"/>
          </a:p>
        </p:txBody>
      </p:sp>
      <p:sp>
        <p:nvSpPr>
          <p:cNvPr id="3" name="Rectángulo 2"/>
          <p:cNvSpPr/>
          <p:nvPr/>
        </p:nvSpPr>
        <p:spPr>
          <a:xfrm>
            <a:off x="968039" y="1063131"/>
            <a:ext cx="7183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/>
              <a:t>A través de esta investigación se pudo recolectar la siguiente información.</a:t>
            </a:r>
            <a:endParaRPr lang="es-NI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09149200"/>
              </p:ext>
            </p:extLst>
          </p:nvPr>
        </p:nvGraphicFramePr>
        <p:xfrm>
          <a:off x="0" y="1844824"/>
          <a:ext cx="9144000" cy="4896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32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1521824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59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83568" y="188640"/>
            <a:ext cx="77208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Variedades de Abejas </a:t>
            </a:r>
          </a:p>
          <a:p>
            <a:pPr algn="ctr"/>
            <a:r>
              <a:rPr lang="es-E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encontradas en la investigación</a:t>
            </a:r>
            <a:endParaRPr lang="es-E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3528" y="1614978"/>
            <a:ext cx="3626955" cy="59400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 variedades o tipos de Abejas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Angelita </a:t>
            </a:r>
          </a:p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Jicote castilla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Jicote estrella</a:t>
            </a:r>
          </a:p>
          <a:p>
            <a:pPr algn="ctr"/>
            <a:r>
              <a:rPr lang="es-E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Soncuan</a:t>
            </a:r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chele</a:t>
            </a:r>
          </a:p>
          <a:p>
            <a:pPr algn="ctr"/>
            <a:r>
              <a:rPr lang="es-E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Tamagas</a:t>
            </a:r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Son cuan negro </a:t>
            </a:r>
          </a:p>
          <a:p>
            <a:pPr algn="ctr"/>
            <a:r>
              <a:rPr lang="es-E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Jicotillo</a:t>
            </a:r>
            <a:endParaRPr lang="es-E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Chipiza</a:t>
            </a:r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grande </a:t>
            </a:r>
          </a:p>
          <a:p>
            <a:pPr algn="ctr"/>
            <a:r>
              <a:rPr lang="es-E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Zopilota</a:t>
            </a:r>
            <a:endParaRPr lang="es-E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Boca de sapo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Jicote cacao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Baba de buey 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Culo </a:t>
            </a:r>
            <a:r>
              <a:rPr lang="es-E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debieja</a:t>
            </a:r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(falso </a:t>
            </a:r>
            <a:r>
              <a:rPr lang="es-ES" sz="2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tamagas</a:t>
            </a:r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algn="ctr"/>
            <a:r>
              <a:rPr lang="es-E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Quitaten</a:t>
            </a:r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s-E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Congo</a:t>
            </a:r>
          </a:p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Otra(desconocida)  </a:t>
            </a:r>
          </a:p>
          <a:p>
            <a:pPr algn="ctr"/>
            <a:endParaRPr lang="es-E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473" y="1772816"/>
            <a:ext cx="3810000" cy="31877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544016" y="5517232"/>
            <a:ext cx="43797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Altura de identificación:</a:t>
            </a:r>
          </a:p>
          <a:p>
            <a:pPr algn="ctr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Desde los 250 hasta los 450 </a:t>
            </a:r>
            <a:r>
              <a:rPr lang="es-E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mts</a:t>
            </a:r>
            <a:endParaRPr lang="es-E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Sobre el nivel del mar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0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TM01790492[[fn=Cuaderno de dibujo]]</Template>
  <TotalTime>580</TotalTime>
  <Words>359</Words>
  <Application>Microsoft Office PowerPoint</Application>
  <PresentationFormat>Presentación en pantalla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Sketchbook</vt:lpstr>
      <vt:lpstr>Meliponicultura</vt:lpstr>
      <vt:lpstr>Presentación de PowerPoint</vt:lpstr>
      <vt:lpstr>Melipona</vt:lpstr>
      <vt:lpstr>Trigonas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Abejas</dc:title>
  <dc:creator>J M Maes</dc:creator>
  <cp:lastModifiedBy>LuIs RuIz</cp:lastModifiedBy>
  <cp:revision>53</cp:revision>
  <dcterms:created xsi:type="dcterms:W3CDTF">2019-06-24T17:48:29Z</dcterms:created>
  <dcterms:modified xsi:type="dcterms:W3CDTF">2020-02-13T02:44:51Z</dcterms:modified>
</cp:coreProperties>
</file>